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4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フリーフォーム: 図形 167">
            <a:extLst>
              <a:ext uri="{FF2B5EF4-FFF2-40B4-BE49-F238E27FC236}">
                <a16:creationId xmlns:a16="http://schemas.microsoft.com/office/drawing/2014/main" id="{8EFC9EB9-CD30-4A30-94BB-3815A204314E}"/>
              </a:ext>
            </a:extLst>
          </p:cNvPr>
          <p:cNvSpPr/>
          <p:nvPr/>
        </p:nvSpPr>
        <p:spPr>
          <a:xfrm>
            <a:off x="6266959" y="4551931"/>
            <a:ext cx="2171935" cy="2171935"/>
          </a:xfrm>
          <a:custGeom>
            <a:avLst/>
            <a:gdLst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0" fmla="*/ 2509996 w 2822046"/>
              <a:gd name="connsiteY0" fmla="*/ 0 h 2822046"/>
              <a:gd name="connsiteX1" fmla="*/ 2822046 w 2822046"/>
              <a:gd name="connsiteY1" fmla="*/ 0 h 2822046"/>
              <a:gd name="connsiteX2" fmla="*/ 2822046 w 2822046"/>
              <a:gd name="connsiteY2" fmla="*/ 2822046 h 2822046"/>
              <a:gd name="connsiteX3" fmla="*/ 0 w 2822046"/>
              <a:gd name="connsiteY3" fmla="*/ 2822046 h 2822046"/>
              <a:gd name="connsiteX4" fmla="*/ 0 w 2822046"/>
              <a:gd name="connsiteY4" fmla="*/ 2509996 h 2822046"/>
              <a:gd name="connsiteX5" fmla="*/ 2509996 w 2822046"/>
              <a:gd name="connsiteY5" fmla="*/ 0 h 2822046"/>
              <a:gd name="connsiteX0" fmla="*/ 2822046 w 2940856"/>
              <a:gd name="connsiteY0" fmla="*/ 2822046 h 2940856"/>
              <a:gd name="connsiteX1" fmla="*/ 0 w 2940856"/>
              <a:gd name="connsiteY1" fmla="*/ 2822046 h 2940856"/>
              <a:gd name="connsiteX2" fmla="*/ 0 w 2940856"/>
              <a:gd name="connsiteY2" fmla="*/ 2509996 h 2940856"/>
              <a:gd name="connsiteX3" fmla="*/ 2509996 w 2940856"/>
              <a:gd name="connsiteY3" fmla="*/ 0 h 2940856"/>
              <a:gd name="connsiteX4" fmla="*/ 2822046 w 2940856"/>
              <a:gd name="connsiteY4" fmla="*/ 0 h 2940856"/>
              <a:gd name="connsiteX5" fmla="*/ 2940856 w 2940856"/>
              <a:gd name="connsiteY5" fmla="*/ 2940856 h 2940856"/>
              <a:gd name="connsiteX0" fmla="*/ 2822046 w 2822046"/>
              <a:gd name="connsiteY0" fmla="*/ 2822046 h 2822046"/>
              <a:gd name="connsiteX1" fmla="*/ 0 w 2822046"/>
              <a:gd name="connsiteY1" fmla="*/ 2822046 h 2822046"/>
              <a:gd name="connsiteX2" fmla="*/ 0 w 2822046"/>
              <a:gd name="connsiteY2" fmla="*/ 2509996 h 2822046"/>
              <a:gd name="connsiteX3" fmla="*/ 2509996 w 2822046"/>
              <a:gd name="connsiteY3" fmla="*/ 0 h 2822046"/>
              <a:gd name="connsiteX4" fmla="*/ 2822046 w 2822046"/>
              <a:gd name="connsiteY4" fmla="*/ 0 h 2822046"/>
              <a:gd name="connsiteX0" fmla="*/ 0 w 2822046"/>
              <a:gd name="connsiteY0" fmla="*/ 2822046 h 2822046"/>
              <a:gd name="connsiteX1" fmla="*/ 0 w 2822046"/>
              <a:gd name="connsiteY1" fmla="*/ 2509996 h 2822046"/>
              <a:gd name="connsiteX2" fmla="*/ 2509996 w 2822046"/>
              <a:gd name="connsiteY2" fmla="*/ 0 h 2822046"/>
              <a:gd name="connsiteX3" fmla="*/ 2822046 w 2822046"/>
              <a:gd name="connsiteY3" fmla="*/ 0 h 2822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22046" h="2822046">
                <a:moveTo>
                  <a:pt x="0" y="2822046"/>
                </a:moveTo>
                <a:lnTo>
                  <a:pt x="0" y="2509996"/>
                </a:lnTo>
                <a:lnTo>
                  <a:pt x="2509996" y="0"/>
                </a:lnTo>
                <a:lnTo>
                  <a:pt x="2822046" y="0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69" name="フリーフォーム: 図形 168">
            <a:extLst>
              <a:ext uri="{FF2B5EF4-FFF2-40B4-BE49-F238E27FC236}">
                <a16:creationId xmlns:a16="http://schemas.microsoft.com/office/drawing/2014/main" id="{E42DE849-FF9A-4DDE-8546-C3A87D6C7CDC}"/>
              </a:ext>
            </a:extLst>
          </p:cNvPr>
          <p:cNvSpPr/>
          <p:nvPr/>
        </p:nvSpPr>
        <p:spPr>
          <a:xfrm>
            <a:off x="383615" y="783179"/>
            <a:ext cx="4719476" cy="2646786"/>
          </a:xfrm>
          <a:custGeom>
            <a:avLst/>
            <a:gdLst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5" fmla="*/ 118284 w 6104965"/>
              <a:gd name="connsiteY5" fmla="*/ 118284 h 3423799"/>
              <a:gd name="connsiteX0" fmla="*/ 0 w 6104965"/>
              <a:gd name="connsiteY0" fmla="*/ 0 h 3423799"/>
              <a:gd name="connsiteX1" fmla="*/ 6104965 w 6104965"/>
              <a:gd name="connsiteY1" fmla="*/ 0 h 3423799"/>
              <a:gd name="connsiteX2" fmla="*/ 6104965 w 6104965"/>
              <a:gd name="connsiteY2" fmla="*/ 1210694 h 3423799"/>
              <a:gd name="connsiteX3" fmla="*/ 3891859 w 6104965"/>
              <a:gd name="connsiteY3" fmla="*/ 3423799 h 3423799"/>
              <a:gd name="connsiteX4" fmla="*/ 0 w 6104965"/>
              <a:gd name="connsiteY4" fmla="*/ 3423799 h 3423799"/>
              <a:gd name="connsiteX0" fmla="*/ 6104965 w 6104965"/>
              <a:gd name="connsiteY0" fmla="*/ 0 h 3423799"/>
              <a:gd name="connsiteX1" fmla="*/ 6104965 w 6104965"/>
              <a:gd name="connsiteY1" fmla="*/ 1210694 h 3423799"/>
              <a:gd name="connsiteX2" fmla="*/ 3891859 w 6104965"/>
              <a:gd name="connsiteY2" fmla="*/ 3423799 h 3423799"/>
              <a:gd name="connsiteX3" fmla="*/ 0 w 6104965"/>
              <a:gd name="connsiteY3" fmla="*/ 3423799 h 3423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104965" h="3423799">
                <a:moveTo>
                  <a:pt x="6104965" y="0"/>
                </a:moveTo>
                <a:lnTo>
                  <a:pt x="6104965" y="1210694"/>
                </a:lnTo>
                <a:lnTo>
                  <a:pt x="3891859" y="3423799"/>
                </a:lnTo>
                <a:lnTo>
                  <a:pt x="0" y="3423799"/>
                </a:lnTo>
              </a:path>
            </a:pathLst>
          </a:cu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grpSp>
        <p:nvGrpSpPr>
          <p:cNvPr id="170" name="グループ化 108">
            <a:extLst>
              <a:ext uri="{FF2B5EF4-FFF2-40B4-BE49-F238E27FC236}">
                <a16:creationId xmlns:a16="http://schemas.microsoft.com/office/drawing/2014/main" id="{A6A2CCBD-7365-4A7D-8FC4-4A5D39150BD3}"/>
              </a:ext>
            </a:extLst>
          </p:cNvPr>
          <p:cNvGrpSpPr>
            <a:grpSpLocks/>
          </p:cNvGrpSpPr>
          <p:nvPr/>
        </p:nvGrpSpPr>
        <p:grpSpPr bwMode="auto">
          <a:xfrm>
            <a:off x="7166381" y="5273080"/>
            <a:ext cx="1039258" cy="1216039"/>
            <a:chOff x="-1981200" y="482600"/>
            <a:chExt cx="4927600" cy="5765800"/>
          </a:xfrm>
          <a:solidFill>
            <a:srgbClr val="92D050"/>
          </a:solidFill>
        </p:grpSpPr>
        <p:sp>
          <p:nvSpPr>
            <p:cNvPr id="171" name="フリーフォーム 109">
              <a:extLst>
                <a:ext uri="{FF2B5EF4-FFF2-40B4-BE49-F238E27FC236}">
                  <a16:creationId xmlns:a16="http://schemas.microsoft.com/office/drawing/2014/main" id="{03F345EC-9CB2-4BD1-AF06-40627F011B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1200" y="4356100"/>
              <a:ext cx="1435100" cy="1892300"/>
            </a:xfrm>
            <a:custGeom>
              <a:avLst/>
              <a:gdLst>
                <a:gd name="T0" fmla="*/ 1219200 w 1435100"/>
                <a:gd name="T1" fmla="*/ 50800 h 1892300"/>
                <a:gd name="T2" fmla="*/ 1079500 w 1435100"/>
                <a:gd name="T3" fmla="*/ 266700 h 1892300"/>
                <a:gd name="T4" fmla="*/ 812800 w 1435100"/>
                <a:gd name="T5" fmla="*/ 558800 h 1892300"/>
                <a:gd name="T6" fmla="*/ 647700 w 1435100"/>
                <a:gd name="T7" fmla="*/ 381000 h 1892300"/>
                <a:gd name="T8" fmla="*/ 469900 w 1435100"/>
                <a:gd name="T9" fmla="*/ 381000 h 1892300"/>
                <a:gd name="T10" fmla="*/ 469900 w 1435100"/>
                <a:gd name="T11" fmla="*/ 571500 h 1892300"/>
                <a:gd name="T12" fmla="*/ 685800 w 1435100"/>
                <a:gd name="T13" fmla="*/ 647700 h 1892300"/>
                <a:gd name="T14" fmla="*/ 558800 w 1435100"/>
                <a:gd name="T15" fmla="*/ 838200 h 1892300"/>
                <a:gd name="T16" fmla="*/ 317500 w 1435100"/>
                <a:gd name="T17" fmla="*/ 939800 h 1892300"/>
                <a:gd name="T18" fmla="*/ 241300 w 1435100"/>
                <a:gd name="T19" fmla="*/ 1054100 h 1892300"/>
                <a:gd name="T20" fmla="*/ 241300 w 1435100"/>
                <a:gd name="T21" fmla="*/ 1054100 h 1892300"/>
                <a:gd name="T22" fmla="*/ 203200 w 1435100"/>
                <a:gd name="T23" fmla="*/ 1308100 h 1892300"/>
                <a:gd name="T24" fmla="*/ 139700 w 1435100"/>
                <a:gd name="T25" fmla="*/ 1447800 h 1892300"/>
                <a:gd name="T26" fmla="*/ 0 w 1435100"/>
                <a:gd name="T27" fmla="*/ 1498600 h 1892300"/>
                <a:gd name="T28" fmla="*/ 50800 w 1435100"/>
                <a:gd name="T29" fmla="*/ 1892300 h 1892300"/>
                <a:gd name="T30" fmla="*/ 342900 w 1435100"/>
                <a:gd name="T31" fmla="*/ 1701800 h 1892300"/>
                <a:gd name="T32" fmla="*/ 266700 w 1435100"/>
                <a:gd name="T33" fmla="*/ 1587500 h 1892300"/>
                <a:gd name="T34" fmla="*/ 368300 w 1435100"/>
                <a:gd name="T35" fmla="*/ 1308100 h 1892300"/>
                <a:gd name="T36" fmla="*/ 508000 w 1435100"/>
                <a:gd name="T37" fmla="*/ 1308100 h 1892300"/>
                <a:gd name="T38" fmla="*/ 419100 w 1435100"/>
                <a:gd name="T39" fmla="*/ 1028700 h 1892300"/>
                <a:gd name="T40" fmla="*/ 596900 w 1435100"/>
                <a:gd name="T41" fmla="*/ 965200 h 1892300"/>
                <a:gd name="T42" fmla="*/ 800100 w 1435100"/>
                <a:gd name="T43" fmla="*/ 800100 h 1892300"/>
                <a:gd name="T44" fmla="*/ 990600 w 1435100"/>
                <a:gd name="T45" fmla="*/ 762000 h 1892300"/>
                <a:gd name="T46" fmla="*/ 1054100 w 1435100"/>
                <a:gd name="T47" fmla="*/ 584200 h 1892300"/>
                <a:gd name="T48" fmla="*/ 1257300 w 1435100"/>
                <a:gd name="T49" fmla="*/ 584200 h 1892300"/>
                <a:gd name="T50" fmla="*/ 1435100 w 1435100"/>
                <a:gd name="T51" fmla="*/ 228600 h 1892300"/>
                <a:gd name="T52" fmla="*/ 1308100 w 1435100"/>
                <a:gd name="T53" fmla="*/ 0 h 1892300"/>
                <a:gd name="T54" fmla="*/ 1219200 w 1435100"/>
                <a:gd name="T55" fmla="*/ 50800 h 18923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435100" h="1892300">
                  <a:moveTo>
                    <a:pt x="1219200" y="50800"/>
                  </a:moveTo>
                  <a:lnTo>
                    <a:pt x="1079500" y="266700"/>
                  </a:lnTo>
                  <a:lnTo>
                    <a:pt x="812800" y="558800"/>
                  </a:lnTo>
                  <a:lnTo>
                    <a:pt x="647700" y="381000"/>
                  </a:lnTo>
                  <a:lnTo>
                    <a:pt x="469900" y="381000"/>
                  </a:lnTo>
                  <a:lnTo>
                    <a:pt x="469900" y="571500"/>
                  </a:lnTo>
                  <a:lnTo>
                    <a:pt x="685800" y="647700"/>
                  </a:lnTo>
                  <a:lnTo>
                    <a:pt x="558800" y="838200"/>
                  </a:lnTo>
                  <a:lnTo>
                    <a:pt x="317500" y="939800"/>
                  </a:lnTo>
                  <a:lnTo>
                    <a:pt x="241300" y="1054100"/>
                  </a:lnTo>
                  <a:lnTo>
                    <a:pt x="203200" y="1308100"/>
                  </a:lnTo>
                  <a:lnTo>
                    <a:pt x="139700" y="1447800"/>
                  </a:lnTo>
                  <a:lnTo>
                    <a:pt x="0" y="1498600"/>
                  </a:lnTo>
                  <a:lnTo>
                    <a:pt x="50800" y="1892300"/>
                  </a:lnTo>
                  <a:lnTo>
                    <a:pt x="342900" y="1701800"/>
                  </a:lnTo>
                  <a:lnTo>
                    <a:pt x="266700" y="1587500"/>
                  </a:lnTo>
                  <a:lnTo>
                    <a:pt x="368300" y="1308100"/>
                  </a:lnTo>
                  <a:lnTo>
                    <a:pt x="508000" y="1308100"/>
                  </a:lnTo>
                  <a:lnTo>
                    <a:pt x="419100" y="1028700"/>
                  </a:lnTo>
                  <a:lnTo>
                    <a:pt x="596900" y="965200"/>
                  </a:lnTo>
                  <a:lnTo>
                    <a:pt x="800100" y="800100"/>
                  </a:lnTo>
                  <a:lnTo>
                    <a:pt x="990600" y="762000"/>
                  </a:lnTo>
                  <a:lnTo>
                    <a:pt x="1054100" y="584200"/>
                  </a:lnTo>
                  <a:lnTo>
                    <a:pt x="1257300" y="584200"/>
                  </a:lnTo>
                  <a:lnTo>
                    <a:pt x="1435100" y="228600"/>
                  </a:lnTo>
                  <a:lnTo>
                    <a:pt x="1308100" y="0"/>
                  </a:lnTo>
                  <a:lnTo>
                    <a:pt x="1219200" y="5080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2" name="フリーフォーム 110">
              <a:extLst>
                <a:ext uri="{FF2B5EF4-FFF2-40B4-BE49-F238E27FC236}">
                  <a16:creationId xmlns:a16="http://schemas.microsoft.com/office/drawing/2014/main" id="{2D2B9283-FC2E-44E1-BC6C-64EE62CA01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8400" y="609600"/>
              <a:ext cx="914400" cy="863600"/>
            </a:xfrm>
            <a:custGeom>
              <a:avLst/>
              <a:gdLst>
                <a:gd name="T0" fmla="*/ 914400 w 914400"/>
                <a:gd name="T1" fmla="*/ 0 h 863600"/>
                <a:gd name="T2" fmla="*/ 635000 w 914400"/>
                <a:gd name="T3" fmla="*/ 165100 h 863600"/>
                <a:gd name="T4" fmla="*/ 203200 w 914400"/>
                <a:gd name="T5" fmla="*/ 381000 h 863600"/>
                <a:gd name="T6" fmla="*/ 101600 w 914400"/>
                <a:gd name="T7" fmla="*/ 482600 h 863600"/>
                <a:gd name="T8" fmla="*/ 0 w 914400"/>
                <a:gd name="T9" fmla="*/ 546100 h 863600"/>
                <a:gd name="T10" fmla="*/ 101600 w 914400"/>
                <a:gd name="T11" fmla="*/ 685800 h 863600"/>
                <a:gd name="T12" fmla="*/ 165100 w 914400"/>
                <a:gd name="T13" fmla="*/ 825500 h 863600"/>
                <a:gd name="T14" fmla="*/ 330200 w 914400"/>
                <a:gd name="T15" fmla="*/ 863600 h 863600"/>
                <a:gd name="T16" fmla="*/ 304800 w 914400"/>
                <a:gd name="T17" fmla="*/ 685800 h 863600"/>
                <a:gd name="T18" fmla="*/ 558800 w 914400"/>
                <a:gd name="T19" fmla="*/ 647700 h 863600"/>
                <a:gd name="T20" fmla="*/ 533400 w 914400"/>
                <a:gd name="T21" fmla="*/ 495300 h 863600"/>
                <a:gd name="T22" fmla="*/ 774700 w 914400"/>
                <a:gd name="T23" fmla="*/ 393700 h 863600"/>
                <a:gd name="T24" fmla="*/ 914400 w 914400"/>
                <a:gd name="T25" fmla="*/ 165100 h 863600"/>
                <a:gd name="T26" fmla="*/ 914400 w 914400"/>
                <a:gd name="T27" fmla="*/ 0 h 863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914400" h="863600">
                  <a:moveTo>
                    <a:pt x="914400" y="0"/>
                  </a:moveTo>
                  <a:lnTo>
                    <a:pt x="635000" y="165100"/>
                  </a:lnTo>
                  <a:lnTo>
                    <a:pt x="203200" y="381000"/>
                  </a:lnTo>
                  <a:lnTo>
                    <a:pt x="101600" y="482600"/>
                  </a:lnTo>
                  <a:lnTo>
                    <a:pt x="0" y="546100"/>
                  </a:lnTo>
                  <a:lnTo>
                    <a:pt x="101600" y="685800"/>
                  </a:lnTo>
                  <a:lnTo>
                    <a:pt x="165100" y="825500"/>
                  </a:lnTo>
                  <a:lnTo>
                    <a:pt x="330200" y="863600"/>
                  </a:lnTo>
                  <a:lnTo>
                    <a:pt x="304800" y="685800"/>
                  </a:lnTo>
                  <a:lnTo>
                    <a:pt x="558800" y="647700"/>
                  </a:lnTo>
                  <a:lnTo>
                    <a:pt x="533400" y="495300"/>
                  </a:lnTo>
                  <a:lnTo>
                    <a:pt x="774700" y="393700"/>
                  </a:lnTo>
                  <a:lnTo>
                    <a:pt x="914400" y="165100"/>
                  </a:lnTo>
                  <a:lnTo>
                    <a:pt x="9144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3" name="フリーフォーム 111">
              <a:extLst>
                <a:ext uri="{FF2B5EF4-FFF2-40B4-BE49-F238E27FC236}">
                  <a16:creationId xmlns:a16="http://schemas.microsoft.com/office/drawing/2014/main" id="{8AA0141E-264C-44CA-B682-E7BD95FCE3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400" y="1968500"/>
              <a:ext cx="330200" cy="596900"/>
            </a:xfrm>
            <a:custGeom>
              <a:avLst/>
              <a:gdLst>
                <a:gd name="T0" fmla="*/ 203200 w 330200"/>
                <a:gd name="T1" fmla="*/ 0 h 596900"/>
                <a:gd name="T2" fmla="*/ 63500 w 330200"/>
                <a:gd name="T3" fmla="*/ 25400 h 596900"/>
                <a:gd name="T4" fmla="*/ 76200 w 330200"/>
                <a:gd name="T5" fmla="*/ 228600 h 596900"/>
                <a:gd name="T6" fmla="*/ 0 w 330200"/>
                <a:gd name="T7" fmla="*/ 393700 h 596900"/>
                <a:gd name="T8" fmla="*/ 177800 w 330200"/>
                <a:gd name="T9" fmla="*/ 596900 h 596900"/>
                <a:gd name="T10" fmla="*/ 254000 w 330200"/>
                <a:gd name="T11" fmla="*/ 546100 h 596900"/>
                <a:gd name="T12" fmla="*/ 330200 w 330200"/>
                <a:gd name="T13" fmla="*/ 330200 h 596900"/>
                <a:gd name="T14" fmla="*/ 228600 w 330200"/>
                <a:gd name="T15" fmla="*/ 203200 h 596900"/>
                <a:gd name="T16" fmla="*/ 203200 w 330200"/>
                <a:gd name="T17" fmla="*/ 0 h 5969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0200" h="596900">
                  <a:moveTo>
                    <a:pt x="203200" y="0"/>
                  </a:moveTo>
                  <a:lnTo>
                    <a:pt x="63500" y="25400"/>
                  </a:lnTo>
                  <a:lnTo>
                    <a:pt x="76200" y="228600"/>
                  </a:lnTo>
                  <a:lnTo>
                    <a:pt x="0" y="393700"/>
                  </a:lnTo>
                  <a:lnTo>
                    <a:pt x="177800" y="596900"/>
                  </a:lnTo>
                  <a:lnTo>
                    <a:pt x="254000" y="546100"/>
                  </a:lnTo>
                  <a:lnTo>
                    <a:pt x="330200" y="330200"/>
                  </a:lnTo>
                  <a:lnTo>
                    <a:pt x="228600" y="203200"/>
                  </a:lnTo>
                  <a:lnTo>
                    <a:pt x="2032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4" name="フリーフォーム 112">
              <a:extLst>
                <a:ext uri="{FF2B5EF4-FFF2-40B4-BE49-F238E27FC236}">
                  <a16:creationId xmlns:a16="http://schemas.microsoft.com/office/drawing/2014/main" id="{31A8BAA6-B581-4C91-A994-1AAEA30D4B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1700" y="482600"/>
              <a:ext cx="215900" cy="368300"/>
            </a:xfrm>
            <a:custGeom>
              <a:avLst/>
              <a:gdLst>
                <a:gd name="T0" fmla="*/ 50800 w 215900"/>
                <a:gd name="T1" fmla="*/ 0 h 368300"/>
                <a:gd name="T2" fmla="*/ 0 w 215900"/>
                <a:gd name="T3" fmla="*/ 152400 h 368300"/>
                <a:gd name="T4" fmla="*/ 101600 w 215900"/>
                <a:gd name="T5" fmla="*/ 368300 h 368300"/>
                <a:gd name="T6" fmla="*/ 215900 w 215900"/>
                <a:gd name="T7" fmla="*/ 215900 h 368300"/>
                <a:gd name="T8" fmla="*/ 50800 w 215900"/>
                <a:gd name="T9" fmla="*/ 0 h 3683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5900" h="368300">
                  <a:moveTo>
                    <a:pt x="50800" y="0"/>
                  </a:moveTo>
                  <a:lnTo>
                    <a:pt x="0" y="152400"/>
                  </a:lnTo>
                  <a:lnTo>
                    <a:pt x="101600" y="368300"/>
                  </a:lnTo>
                  <a:lnTo>
                    <a:pt x="215900" y="215900"/>
                  </a:lnTo>
                  <a:lnTo>
                    <a:pt x="508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5" name="フリーフォーム 113">
              <a:extLst>
                <a:ext uri="{FF2B5EF4-FFF2-40B4-BE49-F238E27FC236}">
                  <a16:creationId xmlns:a16="http://schemas.microsoft.com/office/drawing/2014/main" id="{7B882CF6-FCB8-41D5-8076-02F8C9D22521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9700" y="825500"/>
              <a:ext cx="266700" cy="203200"/>
            </a:xfrm>
            <a:custGeom>
              <a:avLst/>
              <a:gdLst>
                <a:gd name="T0" fmla="*/ 266700 w 266700"/>
                <a:gd name="T1" fmla="*/ 0 h 203200"/>
                <a:gd name="T2" fmla="*/ 0 w 266700"/>
                <a:gd name="T3" fmla="*/ 152400 h 203200"/>
                <a:gd name="T4" fmla="*/ 114300 w 266700"/>
                <a:gd name="T5" fmla="*/ 203200 h 203200"/>
                <a:gd name="T6" fmla="*/ 190500 w 266700"/>
                <a:gd name="T7" fmla="*/ 127000 h 203200"/>
                <a:gd name="T8" fmla="*/ 266700 w 266700"/>
                <a:gd name="T9" fmla="*/ 0 h 2032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6700" h="203200">
                  <a:moveTo>
                    <a:pt x="266700" y="0"/>
                  </a:moveTo>
                  <a:lnTo>
                    <a:pt x="0" y="152400"/>
                  </a:lnTo>
                  <a:lnTo>
                    <a:pt x="114300" y="203200"/>
                  </a:lnTo>
                  <a:lnTo>
                    <a:pt x="190500" y="127000"/>
                  </a:lnTo>
                  <a:lnTo>
                    <a:pt x="2667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6" name="フリーフォーム 114">
              <a:extLst>
                <a:ext uri="{FF2B5EF4-FFF2-40B4-BE49-F238E27FC236}">
                  <a16:creationId xmlns:a16="http://schemas.microsoft.com/office/drawing/2014/main" id="{0D03220A-55CC-48B3-8918-FB4566CA02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3200" y="3009900"/>
              <a:ext cx="381000" cy="304800"/>
            </a:xfrm>
            <a:custGeom>
              <a:avLst/>
              <a:gdLst>
                <a:gd name="T0" fmla="*/ 381000 w 381000"/>
                <a:gd name="T1" fmla="*/ 0 h 304800"/>
                <a:gd name="T2" fmla="*/ 0 w 381000"/>
                <a:gd name="T3" fmla="*/ 190500 h 304800"/>
                <a:gd name="T4" fmla="*/ 177800 w 381000"/>
                <a:gd name="T5" fmla="*/ 304800 h 304800"/>
                <a:gd name="T6" fmla="*/ 381000 w 381000"/>
                <a:gd name="T7" fmla="*/ 0 h 3048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1000" h="304800">
                  <a:moveTo>
                    <a:pt x="381000" y="0"/>
                  </a:moveTo>
                  <a:lnTo>
                    <a:pt x="0" y="190500"/>
                  </a:lnTo>
                  <a:lnTo>
                    <a:pt x="177800" y="304800"/>
                  </a:lnTo>
                  <a:lnTo>
                    <a:pt x="381000" y="0"/>
                  </a:lnTo>
                  <a:close/>
                </a:path>
              </a:pathLst>
            </a:custGeom>
            <a:grpFill/>
            <a:ln w="6350" cap="flat">
              <a:solidFill>
                <a:srgbClr val="003300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F46F77F2-DA6F-4CFA-A60E-90AC3B9BA0FB}"/>
              </a:ext>
            </a:extLst>
          </p:cNvPr>
          <p:cNvGrpSpPr/>
          <p:nvPr/>
        </p:nvGrpSpPr>
        <p:grpSpPr>
          <a:xfrm>
            <a:off x="538910" y="938553"/>
            <a:ext cx="4206787" cy="2233836"/>
            <a:chOff x="524180" y="2091148"/>
            <a:chExt cx="3920664" cy="2081902"/>
          </a:xfrm>
        </p:grpSpPr>
        <p:sp>
          <p:nvSpPr>
            <p:cNvPr id="178" name="Freeform 148">
              <a:extLst>
                <a:ext uri="{FF2B5EF4-FFF2-40B4-BE49-F238E27FC236}">
                  <a16:creationId xmlns:a16="http://schemas.microsoft.com/office/drawing/2014/main" id="{F888616A-84FB-483C-80B2-D94CBB50B748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180" y="2091148"/>
              <a:ext cx="2534252" cy="2081902"/>
            </a:xfrm>
            <a:custGeom>
              <a:avLst/>
              <a:gdLst>
                <a:gd name="T0" fmla="*/ 114 w 2291"/>
                <a:gd name="T1" fmla="*/ 1588 h 1882"/>
                <a:gd name="T2" fmla="*/ 23 w 2291"/>
                <a:gd name="T3" fmla="*/ 1701 h 1882"/>
                <a:gd name="T4" fmla="*/ 0 w 2291"/>
                <a:gd name="T5" fmla="*/ 1860 h 1882"/>
                <a:gd name="T6" fmla="*/ 114 w 2291"/>
                <a:gd name="T7" fmla="*/ 1814 h 1882"/>
                <a:gd name="T8" fmla="*/ 182 w 2291"/>
                <a:gd name="T9" fmla="*/ 1746 h 1882"/>
                <a:gd name="T10" fmla="*/ 272 w 2291"/>
                <a:gd name="T11" fmla="*/ 1701 h 1882"/>
                <a:gd name="T12" fmla="*/ 386 w 2291"/>
                <a:gd name="T13" fmla="*/ 1814 h 1882"/>
                <a:gd name="T14" fmla="*/ 409 w 2291"/>
                <a:gd name="T15" fmla="*/ 1701 h 1882"/>
                <a:gd name="T16" fmla="*/ 272 w 2291"/>
                <a:gd name="T17" fmla="*/ 1565 h 1882"/>
                <a:gd name="T18" fmla="*/ 182 w 2291"/>
                <a:gd name="T19" fmla="*/ 1452 h 1882"/>
                <a:gd name="T20" fmla="*/ 318 w 2291"/>
                <a:gd name="T21" fmla="*/ 1316 h 1882"/>
                <a:gd name="T22" fmla="*/ 386 w 2291"/>
                <a:gd name="T23" fmla="*/ 1338 h 1882"/>
                <a:gd name="T24" fmla="*/ 409 w 2291"/>
                <a:gd name="T25" fmla="*/ 1384 h 1882"/>
                <a:gd name="T26" fmla="*/ 454 w 2291"/>
                <a:gd name="T27" fmla="*/ 1474 h 1882"/>
                <a:gd name="T28" fmla="*/ 567 w 2291"/>
                <a:gd name="T29" fmla="*/ 1452 h 1882"/>
                <a:gd name="T30" fmla="*/ 794 w 2291"/>
                <a:gd name="T31" fmla="*/ 1429 h 1882"/>
                <a:gd name="T32" fmla="*/ 907 w 2291"/>
                <a:gd name="T33" fmla="*/ 1542 h 1882"/>
                <a:gd name="T34" fmla="*/ 1089 w 2291"/>
                <a:gd name="T35" fmla="*/ 1746 h 1882"/>
                <a:gd name="T36" fmla="*/ 1225 w 2291"/>
                <a:gd name="T37" fmla="*/ 1882 h 1882"/>
                <a:gd name="T38" fmla="*/ 1270 w 2291"/>
                <a:gd name="T39" fmla="*/ 1724 h 1882"/>
                <a:gd name="T40" fmla="*/ 1679 w 2291"/>
                <a:gd name="T41" fmla="*/ 1474 h 1882"/>
                <a:gd name="T42" fmla="*/ 1792 w 2291"/>
                <a:gd name="T43" fmla="*/ 1520 h 1882"/>
                <a:gd name="T44" fmla="*/ 1928 w 2291"/>
                <a:gd name="T45" fmla="*/ 1497 h 1882"/>
                <a:gd name="T46" fmla="*/ 1996 w 2291"/>
                <a:gd name="T47" fmla="*/ 1542 h 1882"/>
                <a:gd name="T48" fmla="*/ 2223 w 2291"/>
                <a:gd name="T49" fmla="*/ 1497 h 1882"/>
                <a:gd name="T50" fmla="*/ 2178 w 2291"/>
                <a:gd name="T51" fmla="*/ 1452 h 1882"/>
                <a:gd name="T52" fmla="*/ 2155 w 2291"/>
                <a:gd name="T53" fmla="*/ 1361 h 1882"/>
                <a:gd name="T54" fmla="*/ 2132 w 2291"/>
                <a:gd name="T55" fmla="*/ 1247 h 1882"/>
                <a:gd name="T56" fmla="*/ 2246 w 2291"/>
                <a:gd name="T57" fmla="*/ 1021 h 1882"/>
                <a:gd name="T58" fmla="*/ 2291 w 2291"/>
                <a:gd name="T59" fmla="*/ 953 h 1882"/>
                <a:gd name="T60" fmla="*/ 2223 w 2291"/>
                <a:gd name="T61" fmla="*/ 975 h 1882"/>
                <a:gd name="T62" fmla="*/ 2064 w 2291"/>
                <a:gd name="T63" fmla="*/ 1066 h 1882"/>
                <a:gd name="T64" fmla="*/ 1883 w 2291"/>
                <a:gd name="T65" fmla="*/ 1021 h 1882"/>
                <a:gd name="T66" fmla="*/ 1815 w 2291"/>
                <a:gd name="T67" fmla="*/ 975 h 1882"/>
                <a:gd name="T68" fmla="*/ 1837 w 2291"/>
                <a:gd name="T69" fmla="*/ 907 h 1882"/>
                <a:gd name="T70" fmla="*/ 1747 w 2291"/>
                <a:gd name="T71" fmla="*/ 907 h 1882"/>
                <a:gd name="T72" fmla="*/ 1679 w 2291"/>
                <a:gd name="T73" fmla="*/ 885 h 1882"/>
                <a:gd name="T74" fmla="*/ 1588 w 2291"/>
                <a:gd name="T75" fmla="*/ 726 h 1882"/>
                <a:gd name="T76" fmla="*/ 1361 w 2291"/>
                <a:gd name="T77" fmla="*/ 363 h 1882"/>
                <a:gd name="T78" fmla="*/ 1270 w 2291"/>
                <a:gd name="T79" fmla="*/ 113 h 1882"/>
                <a:gd name="T80" fmla="*/ 1180 w 2291"/>
                <a:gd name="T81" fmla="*/ 45 h 1882"/>
                <a:gd name="T82" fmla="*/ 1044 w 2291"/>
                <a:gd name="T83" fmla="*/ 113 h 1882"/>
                <a:gd name="T84" fmla="*/ 1044 w 2291"/>
                <a:gd name="T85" fmla="*/ 476 h 1882"/>
                <a:gd name="T86" fmla="*/ 930 w 2291"/>
                <a:gd name="T87" fmla="*/ 726 h 1882"/>
                <a:gd name="T88" fmla="*/ 794 w 2291"/>
                <a:gd name="T89" fmla="*/ 817 h 1882"/>
                <a:gd name="T90" fmla="*/ 771 w 2291"/>
                <a:gd name="T91" fmla="*/ 907 h 1882"/>
                <a:gd name="T92" fmla="*/ 771 w 2291"/>
                <a:gd name="T93" fmla="*/ 1021 h 1882"/>
                <a:gd name="T94" fmla="*/ 635 w 2291"/>
                <a:gd name="T95" fmla="*/ 1134 h 1882"/>
                <a:gd name="T96" fmla="*/ 567 w 2291"/>
                <a:gd name="T97" fmla="*/ 1043 h 1882"/>
                <a:gd name="T98" fmla="*/ 409 w 2291"/>
                <a:gd name="T99" fmla="*/ 953 h 1882"/>
                <a:gd name="T100" fmla="*/ 340 w 2291"/>
                <a:gd name="T101" fmla="*/ 998 h 1882"/>
                <a:gd name="T102" fmla="*/ 386 w 2291"/>
                <a:gd name="T103" fmla="*/ 1134 h 1882"/>
                <a:gd name="T104" fmla="*/ 272 w 2291"/>
                <a:gd name="T105" fmla="*/ 1225 h 1882"/>
                <a:gd name="T106" fmla="*/ 204 w 2291"/>
                <a:gd name="T107" fmla="*/ 1225 h 1882"/>
                <a:gd name="T108" fmla="*/ 91 w 2291"/>
                <a:gd name="T109" fmla="*/ 1225 h 1882"/>
                <a:gd name="T110" fmla="*/ 68 w 2291"/>
                <a:gd name="T111" fmla="*/ 1316 h 1882"/>
                <a:gd name="T112" fmla="*/ 23 w 2291"/>
                <a:gd name="T113" fmla="*/ 1429 h 1882"/>
                <a:gd name="T114" fmla="*/ 46 w 2291"/>
                <a:gd name="T115" fmla="*/ 1497 h 18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291" h="1882">
                  <a:moveTo>
                    <a:pt x="68" y="1497"/>
                  </a:moveTo>
                  <a:lnTo>
                    <a:pt x="114" y="1588"/>
                  </a:lnTo>
                  <a:lnTo>
                    <a:pt x="91" y="1656"/>
                  </a:lnTo>
                  <a:lnTo>
                    <a:pt x="23" y="1701"/>
                  </a:lnTo>
                  <a:lnTo>
                    <a:pt x="0" y="1769"/>
                  </a:lnTo>
                  <a:lnTo>
                    <a:pt x="0" y="1860"/>
                  </a:lnTo>
                  <a:lnTo>
                    <a:pt x="46" y="1882"/>
                  </a:lnTo>
                  <a:lnTo>
                    <a:pt x="114" y="1814"/>
                  </a:lnTo>
                  <a:lnTo>
                    <a:pt x="159" y="1814"/>
                  </a:lnTo>
                  <a:lnTo>
                    <a:pt x="182" y="1746"/>
                  </a:lnTo>
                  <a:lnTo>
                    <a:pt x="227" y="1746"/>
                  </a:lnTo>
                  <a:lnTo>
                    <a:pt x="272" y="1701"/>
                  </a:lnTo>
                  <a:lnTo>
                    <a:pt x="318" y="1746"/>
                  </a:lnTo>
                  <a:lnTo>
                    <a:pt x="386" y="1814"/>
                  </a:lnTo>
                  <a:lnTo>
                    <a:pt x="454" y="1769"/>
                  </a:lnTo>
                  <a:lnTo>
                    <a:pt x="409" y="1701"/>
                  </a:lnTo>
                  <a:lnTo>
                    <a:pt x="340" y="1565"/>
                  </a:lnTo>
                  <a:lnTo>
                    <a:pt x="272" y="1565"/>
                  </a:lnTo>
                  <a:lnTo>
                    <a:pt x="227" y="1497"/>
                  </a:lnTo>
                  <a:lnTo>
                    <a:pt x="182" y="1452"/>
                  </a:lnTo>
                  <a:lnTo>
                    <a:pt x="250" y="1361"/>
                  </a:lnTo>
                  <a:lnTo>
                    <a:pt x="318" y="1316"/>
                  </a:lnTo>
                  <a:lnTo>
                    <a:pt x="340" y="1338"/>
                  </a:lnTo>
                  <a:lnTo>
                    <a:pt x="386" y="1338"/>
                  </a:lnTo>
                  <a:lnTo>
                    <a:pt x="431" y="1361"/>
                  </a:lnTo>
                  <a:lnTo>
                    <a:pt x="409" y="1384"/>
                  </a:lnTo>
                  <a:lnTo>
                    <a:pt x="454" y="1429"/>
                  </a:lnTo>
                  <a:lnTo>
                    <a:pt x="454" y="1474"/>
                  </a:lnTo>
                  <a:lnTo>
                    <a:pt x="477" y="1520"/>
                  </a:lnTo>
                  <a:lnTo>
                    <a:pt x="567" y="1452"/>
                  </a:lnTo>
                  <a:lnTo>
                    <a:pt x="681" y="1406"/>
                  </a:lnTo>
                  <a:lnTo>
                    <a:pt x="794" y="1429"/>
                  </a:lnTo>
                  <a:lnTo>
                    <a:pt x="862" y="1520"/>
                  </a:lnTo>
                  <a:lnTo>
                    <a:pt x="907" y="1542"/>
                  </a:lnTo>
                  <a:lnTo>
                    <a:pt x="975" y="1656"/>
                  </a:lnTo>
                  <a:lnTo>
                    <a:pt x="1089" y="1746"/>
                  </a:lnTo>
                  <a:lnTo>
                    <a:pt x="1202" y="1814"/>
                  </a:lnTo>
                  <a:lnTo>
                    <a:pt x="1225" y="1882"/>
                  </a:lnTo>
                  <a:lnTo>
                    <a:pt x="1293" y="1769"/>
                  </a:lnTo>
                  <a:lnTo>
                    <a:pt x="1270" y="1724"/>
                  </a:lnTo>
                  <a:lnTo>
                    <a:pt x="1452" y="1588"/>
                  </a:lnTo>
                  <a:lnTo>
                    <a:pt x="1679" y="1474"/>
                  </a:lnTo>
                  <a:lnTo>
                    <a:pt x="1769" y="1474"/>
                  </a:lnTo>
                  <a:lnTo>
                    <a:pt x="1792" y="1520"/>
                  </a:lnTo>
                  <a:lnTo>
                    <a:pt x="1905" y="1542"/>
                  </a:lnTo>
                  <a:lnTo>
                    <a:pt x="1928" y="1497"/>
                  </a:lnTo>
                  <a:lnTo>
                    <a:pt x="1996" y="1497"/>
                  </a:lnTo>
                  <a:lnTo>
                    <a:pt x="1996" y="1542"/>
                  </a:lnTo>
                  <a:lnTo>
                    <a:pt x="2087" y="1474"/>
                  </a:lnTo>
                  <a:lnTo>
                    <a:pt x="2223" y="1497"/>
                  </a:lnTo>
                  <a:lnTo>
                    <a:pt x="2246" y="1452"/>
                  </a:lnTo>
                  <a:lnTo>
                    <a:pt x="2178" y="1452"/>
                  </a:lnTo>
                  <a:lnTo>
                    <a:pt x="2109" y="1384"/>
                  </a:lnTo>
                  <a:lnTo>
                    <a:pt x="2155" y="1361"/>
                  </a:lnTo>
                  <a:lnTo>
                    <a:pt x="2178" y="1247"/>
                  </a:lnTo>
                  <a:lnTo>
                    <a:pt x="2132" y="1247"/>
                  </a:lnTo>
                  <a:lnTo>
                    <a:pt x="2132" y="1157"/>
                  </a:lnTo>
                  <a:lnTo>
                    <a:pt x="2246" y="1021"/>
                  </a:lnTo>
                  <a:lnTo>
                    <a:pt x="2246" y="998"/>
                  </a:lnTo>
                  <a:lnTo>
                    <a:pt x="2291" y="953"/>
                  </a:lnTo>
                  <a:lnTo>
                    <a:pt x="2291" y="907"/>
                  </a:lnTo>
                  <a:lnTo>
                    <a:pt x="2223" y="975"/>
                  </a:lnTo>
                  <a:lnTo>
                    <a:pt x="2155" y="998"/>
                  </a:lnTo>
                  <a:lnTo>
                    <a:pt x="2064" y="1066"/>
                  </a:lnTo>
                  <a:lnTo>
                    <a:pt x="1996" y="1066"/>
                  </a:lnTo>
                  <a:lnTo>
                    <a:pt x="1883" y="1021"/>
                  </a:lnTo>
                  <a:lnTo>
                    <a:pt x="1860" y="953"/>
                  </a:lnTo>
                  <a:lnTo>
                    <a:pt x="1815" y="975"/>
                  </a:lnTo>
                  <a:lnTo>
                    <a:pt x="1792" y="953"/>
                  </a:lnTo>
                  <a:lnTo>
                    <a:pt x="1837" y="907"/>
                  </a:lnTo>
                  <a:lnTo>
                    <a:pt x="1769" y="885"/>
                  </a:lnTo>
                  <a:lnTo>
                    <a:pt x="1747" y="907"/>
                  </a:lnTo>
                  <a:lnTo>
                    <a:pt x="1701" y="885"/>
                  </a:lnTo>
                  <a:lnTo>
                    <a:pt x="1679" y="885"/>
                  </a:lnTo>
                  <a:lnTo>
                    <a:pt x="1679" y="817"/>
                  </a:lnTo>
                  <a:lnTo>
                    <a:pt x="1588" y="726"/>
                  </a:lnTo>
                  <a:lnTo>
                    <a:pt x="1474" y="590"/>
                  </a:lnTo>
                  <a:lnTo>
                    <a:pt x="1361" y="363"/>
                  </a:lnTo>
                  <a:lnTo>
                    <a:pt x="1361" y="295"/>
                  </a:lnTo>
                  <a:lnTo>
                    <a:pt x="1270" y="113"/>
                  </a:lnTo>
                  <a:lnTo>
                    <a:pt x="1225" y="0"/>
                  </a:lnTo>
                  <a:lnTo>
                    <a:pt x="1180" y="45"/>
                  </a:lnTo>
                  <a:lnTo>
                    <a:pt x="1112" y="45"/>
                  </a:lnTo>
                  <a:lnTo>
                    <a:pt x="1044" y="113"/>
                  </a:lnTo>
                  <a:lnTo>
                    <a:pt x="1066" y="272"/>
                  </a:lnTo>
                  <a:lnTo>
                    <a:pt x="1044" y="476"/>
                  </a:lnTo>
                  <a:lnTo>
                    <a:pt x="953" y="590"/>
                  </a:lnTo>
                  <a:lnTo>
                    <a:pt x="930" y="726"/>
                  </a:lnTo>
                  <a:lnTo>
                    <a:pt x="885" y="794"/>
                  </a:lnTo>
                  <a:lnTo>
                    <a:pt x="794" y="817"/>
                  </a:lnTo>
                  <a:lnTo>
                    <a:pt x="771" y="862"/>
                  </a:lnTo>
                  <a:lnTo>
                    <a:pt x="771" y="907"/>
                  </a:lnTo>
                  <a:lnTo>
                    <a:pt x="749" y="953"/>
                  </a:lnTo>
                  <a:lnTo>
                    <a:pt x="771" y="1021"/>
                  </a:lnTo>
                  <a:lnTo>
                    <a:pt x="749" y="1066"/>
                  </a:lnTo>
                  <a:lnTo>
                    <a:pt x="635" y="1134"/>
                  </a:lnTo>
                  <a:lnTo>
                    <a:pt x="567" y="1089"/>
                  </a:lnTo>
                  <a:lnTo>
                    <a:pt x="567" y="1043"/>
                  </a:lnTo>
                  <a:lnTo>
                    <a:pt x="522" y="1066"/>
                  </a:lnTo>
                  <a:lnTo>
                    <a:pt x="409" y="953"/>
                  </a:lnTo>
                  <a:lnTo>
                    <a:pt x="363" y="953"/>
                  </a:lnTo>
                  <a:lnTo>
                    <a:pt x="340" y="998"/>
                  </a:lnTo>
                  <a:lnTo>
                    <a:pt x="386" y="1066"/>
                  </a:lnTo>
                  <a:lnTo>
                    <a:pt x="386" y="1134"/>
                  </a:lnTo>
                  <a:lnTo>
                    <a:pt x="318" y="1157"/>
                  </a:lnTo>
                  <a:lnTo>
                    <a:pt x="272" y="1225"/>
                  </a:lnTo>
                  <a:lnTo>
                    <a:pt x="250" y="1202"/>
                  </a:lnTo>
                  <a:lnTo>
                    <a:pt x="204" y="1225"/>
                  </a:lnTo>
                  <a:lnTo>
                    <a:pt x="136" y="1247"/>
                  </a:lnTo>
                  <a:lnTo>
                    <a:pt x="91" y="1225"/>
                  </a:lnTo>
                  <a:lnTo>
                    <a:pt x="68" y="1270"/>
                  </a:lnTo>
                  <a:lnTo>
                    <a:pt x="68" y="1316"/>
                  </a:lnTo>
                  <a:lnTo>
                    <a:pt x="23" y="1384"/>
                  </a:lnTo>
                  <a:lnTo>
                    <a:pt x="23" y="1429"/>
                  </a:lnTo>
                  <a:lnTo>
                    <a:pt x="46" y="1452"/>
                  </a:lnTo>
                  <a:lnTo>
                    <a:pt x="46" y="1497"/>
                  </a:lnTo>
                  <a:lnTo>
                    <a:pt x="68" y="149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19F708DB-FCA5-43CC-B456-9E482B8E1E07}"/>
                </a:ext>
              </a:extLst>
            </p:cNvPr>
            <p:cNvGrpSpPr/>
            <p:nvPr/>
          </p:nvGrpSpPr>
          <p:grpSpPr>
            <a:xfrm>
              <a:off x="3062224" y="2403030"/>
              <a:ext cx="1382620" cy="1189425"/>
              <a:chOff x="2243138" y="-171450"/>
              <a:chExt cx="6748462" cy="5805488"/>
            </a:xfrm>
            <a:solidFill>
              <a:srgbClr val="92D050"/>
            </a:solidFill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B66D2D3-2730-49E5-8C96-BD6AA4266021}"/>
                  </a:ext>
                </a:extLst>
              </p:cNvPr>
              <p:cNvSpPr/>
              <p:nvPr/>
            </p:nvSpPr>
            <p:spPr>
              <a:xfrm>
                <a:off x="2243138" y="2624138"/>
                <a:ext cx="2243137" cy="2128837"/>
              </a:xfrm>
              <a:custGeom>
                <a:avLst/>
                <a:gdLst>
                  <a:gd name="connsiteX0" fmla="*/ 681037 w 2243137"/>
                  <a:gd name="connsiteY0" fmla="*/ 1200150 h 2128837"/>
                  <a:gd name="connsiteX1" fmla="*/ 652462 w 2243137"/>
                  <a:gd name="connsiteY1" fmla="*/ 1285875 h 2128837"/>
                  <a:gd name="connsiteX2" fmla="*/ 533400 w 2243137"/>
                  <a:gd name="connsiteY2" fmla="*/ 1319212 h 2128837"/>
                  <a:gd name="connsiteX3" fmla="*/ 519112 w 2243137"/>
                  <a:gd name="connsiteY3" fmla="*/ 1381125 h 2128837"/>
                  <a:gd name="connsiteX4" fmla="*/ 366712 w 2243137"/>
                  <a:gd name="connsiteY4" fmla="*/ 1490662 h 2128837"/>
                  <a:gd name="connsiteX5" fmla="*/ 176212 w 2243137"/>
                  <a:gd name="connsiteY5" fmla="*/ 1633537 h 2128837"/>
                  <a:gd name="connsiteX6" fmla="*/ 57150 w 2243137"/>
                  <a:gd name="connsiteY6" fmla="*/ 1804987 h 2128837"/>
                  <a:gd name="connsiteX7" fmla="*/ 0 w 2243137"/>
                  <a:gd name="connsiteY7" fmla="*/ 1843087 h 2128837"/>
                  <a:gd name="connsiteX8" fmla="*/ 38100 w 2243137"/>
                  <a:gd name="connsiteY8" fmla="*/ 1995487 h 2128837"/>
                  <a:gd name="connsiteX9" fmla="*/ 33337 w 2243137"/>
                  <a:gd name="connsiteY9" fmla="*/ 2071687 h 2128837"/>
                  <a:gd name="connsiteX10" fmla="*/ 33337 w 2243137"/>
                  <a:gd name="connsiteY10" fmla="*/ 2128837 h 2128837"/>
                  <a:gd name="connsiteX11" fmla="*/ 271462 w 2243137"/>
                  <a:gd name="connsiteY11" fmla="*/ 2105025 h 2128837"/>
                  <a:gd name="connsiteX12" fmla="*/ 314325 w 2243137"/>
                  <a:gd name="connsiteY12" fmla="*/ 2124075 h 2128837"/>
                  <a:gd name="connsiteX13" fmla="*/ 366712 w 2243137"/>
                  <a:gd name="connsiteY13" fmla="*/ 1771650 h 2128837"/>
                  <a:gd name="connsiteX14" fmla="*/ 476250 w 2243137"/>
                  <a:gd name="connsiteY14" fmla="*/ 1652587 h 2128837"/>
                  <a:gd name="connsiteX15" fmla="*/ 747712 w 2243137"/>
                  <a:gd name="connsiteY15" fmla="*/ 1576387 h 2128837"/>
                  <a:gd name="connsiteX16" fmla="*/ 785812 w 2243137"/>
                  <a:gd name="connsiteY16" fmla="*/ 1300162 h 2128837"/>
                  <a:gd name="connsiteX17" fmla="*/ 890587 w 2243137"/>
                  <a:gd name="connsiteY17" fmla="*/ 1300162 h 2128837"/>
                  <a:gd name="connsiteX18" fmla="*/ 1028700 w 2243137"/>
                  <a:gd name="connsiteY18" fmla="*/ 971550 h 2128837"/>
                  <a:gd name="connsiteX19" fmla="*/ 1195387 w 2243137"/>
                  <a:gd name="connsiteY19" fmla="*/ 904875 h 2128837"/>
                  <a:gd name="connsiteX20" fmla="*/ 1376362 w 2243137"/>
                  <a:gd name="connsiteY20" fmla="*/ 661987 h 2128837"/>
                  <a:gd name="connsiteX21" fmla="*/ 1743075 w 2243137"/>
                  <a:gd name="connsiteY21" fmla="*/ 633412 h 2128837"/>
                  <a:gd name="connsiteX22" fmla="*/ 1928812 w 2243137"/>
                  <a:gd name="connsiteY22" fmla="*/ 385762 h 2128837"/>
                  <a:gd name="connsiteX23" fmla="*/ 2019300 w 2243137"/>
                  <a:gd name="connsiteY23" fmla="*/ 385762 h 2128837"/>
                  <a:gd name="connsiteX24" fmla="*/ 2095500 w 2243137"/>
                  <a:gd name="connsiteY24" fmla="*/ 442912 h 2128837"/>
                  <a:gd name="connsiteX25" fmla="*/ 2185987 w 2243137"/>
                  <a:gd name="connsiteY25" fmla="*/ 385762 h 2128837"/>
                  <a:gd name="connsiteX26" fmla="*/ 2243137 w 2243137"/>
                  <a:gd name="connsiteY26" fmla="*/ 185737 h 2128837"/>
                  <a:gd name="connsiteX27" fmla="*/ 2052637 w 2243137"/>
                  <a:gd name="connsiteY27" fmla="*/ 266700 h 2128837"/>
                  <a:gd name="connsiteX28" fmla="*/ 1785937 w 2243137"/>
                  <a:gd name="connsiteY28" fmla="*/ 247650 h 2128837"/>
                  <a:gd name="connsiteX29" fmla="*/ 1624012 w 2243137"/>
                  <a:gd name="connsiteY29" fmla="*/ 161925 h 2128837"/>
                  <a:gd name="connsiteX30" fmla="*/ 1590675 w 2243137"/>
                  <a:gd name="connsiteY30" fmla="*/ 90487 h 2128837"/>
                  <a:gd name="connsiteX31" fmla="*/ 1485900 w 2243137"/>
                  <a:gd name="connsiteY31" fmla="*/ 0 h 2128837"/>
                  <a:gd name="connsiteX32" fmla="*/ 1400175 w 2243137"/>
                  <a:gd name="connsiteY32" fmla="*/ 23812 h 2128837"/>
                  <a:gd name="connsiteX33" fmla="*/ 1262062 w 2243137"/>
                  <a:gd name="connsiteY33" fmla="*/ 176212 h 2128837"/>
                  <a:gd name="connsiteX34" fmla="*/ 1252537 w 2243137"/>
                  <a:gd name="connsiteY34" fmla="*/ 290512 h 2128837"/>
                  <a:gd name="connsiteX35" fmla="*/ 1185862 w 2243137"/>
                  <a:gd name="connsiteY35" fmla="*/ 357187 h 2128837"/>
                  <a:gd name="connsiteX36" fmla="*/ 1119187 w 2243137"/>
                  <a:gd name="connsiteY36" fmla="*/ 533400 h 2128837"/>
                  <a:gd name="connsiteX37" fmla="*/ 966787 w 2243137"/>
                  <a:gd name="connsiteY37" fmla="*/ 714375 h 2128837"/>
                  <a:gd name="connsiteX38" fmla="*/ 690562 w 2243137"/>
                  <a:gd name="connsiteY38" fmla="*/ 1071562 h 2128837"/>
                  <a:gd name="connsiteX39" fmla="*/ 652462 w 2243137"/>
                  <a:gd name="connsiteY39" fmla="*/ 1157287 h 2128837"/>
                  <a:gd name="connsiteX40" fmla="*/ 681037 w 2243137"/>
                  <a:gd name="connsiteY40" fmla="*/ 1200150 h 2128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243137" h="2128837">
                    <a:moveTo>
                      <a:pt x="681037" y="1200150"/>
                    </a:moveTo>
                    <a:lnTo>
                      <a:pt x="652462" y="1285875"/>
                    </a:lnTo>
                    <a:lnTo>
                      <a:pt x="533400" y="1319212"/>
                    </a:lnTo>
                    <a:lnTo>
                      <a:pt x="519112" y="1381125"/>
                    </a:lnTo>
                    <a:lnTo>
                      <a:pt x="366712" y="1490662"/>
                    </a:lnTo>
                    <a:lnTo>
                      <a:pt x="176212" y="1633537"/>
                    </a:lnTo>
                    <a:lnTo>
                      <a:pt x="57150" y="1804987"/>
                    </a:lnTo>
                    <a:lnTo>
                      <a:pt x="0" y="1843087"/>
                    </a:lnTo>
                    <a:lnTo>
                      <a:pt x="38100" y="1995487"/>
                    </a:lnTo>
                    <a:lnTo>
                      <a:pt x="33337" y="2071687"/>
                    </a:lnTo>
                    <a:lnTo>
                      <a:pt x="33337" y="2128837"/>
                    </a:lnTo>
                    <a:lnTo>
                      <a:pt x="271462" y="2105025"/>
                    </a:lnTo>
                    <a:lnTo>
                      <a:pt x="314325" y="2124075"/>
                    </a:lnTo>
                    <a:lnTo>
                      <a:pt x="366712" y="1771650"/>
                    </a:lnTo>
                    <a:lnTo>
                      <a:pt x="476250" y="1652587"/>
                    </a:lnTo>
                    <a:lnTo>
                      <a:pt x="747712" y="1576387"/>
                    </a:lnTo>
                    <a:lnTo>
                      <a:pt x="785812" y="1300162"/>
                    </a:lnTo>
                    <a:lnTo>
                      <a:pt x="890587" y="1300162"/>
                    </a:lnTo>
                    <a:lnTo>
                      <a:pt x="1028700" y="971550"/>
                    </a:lnTo>
                    <a:lnTo>
                      <a:pt x="1195387" y="904875"/>
                    </a:lnTo>
                    <a:lnTo>
                      <a:pt x="1376362" y="661987"/>
                    </a:lnTo>
                    <a:lnTo>
                      <a:pt x="1743075" y="633412"/>
                    </a:lnTo>
                    <a:lnTo>
                      <a:pt x="1928812" y="385762"/>
                    </a:lnTo>
                    <a:lnTo>
                      <a:pt x="2019300" y="385762"/>
                    </a:lnTo>
                    <a:lnTo>
                      <a:pt x="2095500" y="442912"/>
                    </a:lnTo>
                    <a:lnTo>
                      <a:pt x="2185987" y="385762"/>
                    </a:lnTo>
                    <a:lnTo>
                      <a:pt x="2243137" y="185737"/>
                    </a:lnTo>
                    <a:lnTo>
                      <a:pt x="2052637" y="266700"/>
                    </a:lnTo>
                    <a:lnTo>
                      <a:pt x="1785937" y="247650"/>
                    </a:lnTo>
                    <a:lnTo>
                      <a:pt x="1624012" y="161925"/>
                    </a:lnTo>
                    <a:lnTo>
                      <a:pt x="1590675" y="90487"/>
                    </a:lnTo>
                    <a:lnTo>
                      <a:pt x="1485900" y="0"/>
                    </a:lnTo>
                    <a:lnTo>
                      <a:pt x="1400175" y="23812"/>
                    </a:lnTo>
                    <a:lnTo>
                      <a:pt x="1262062" y="176212"/>
                    </a:lnTo>
                    <a:lnTo>
                      <a:pt x="1252537" y="290512"/>
                    </a:lnTo>
                    <a:lnTo>
                      <a:pt x="1185862" y="357187"/>
                    </a:lnTo>
                    <a:lnTo>
                      <a:pt x="1119187" y="533400"/>
                    </a:lnTo>
                    <a:lnTo>
                      <a:pt x="966787" y="714375"/>
                    </a:lnTo>
                    <a:lnTo>
                      <a:pt x="690562" y="1071562"/>
                    </a:lnTo>
                    <a:lnTo>
                      <a:pt x="652462" y="1157287"/>
                    </a:lnTo>
                    <a:lnTo>
                      <a:pt x="681037" y="12001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7D5DF5B-ABA8-49CD-8304-B9B3AF55C9E3}"/>
                  </a:ext>
                </a:extLst>
              </p:cNvPr>
              <p:cNvSpPr/>
              <p:nvPr/>
            </p:nvSpPr>
            <p:spPr>
              <a:xfrm>
                <a:off x="4514850" y="4300538"/>
                <a:ext cx="633413" cy="523875"/>
              </a:xfrm>
              <a:custGeom>
                <a:avLst/>
                <a:gdLst>
                  <a:gd name="connsiteX0" fmla="*/ 276225 w 633413"/>
                  <a:gd name="connsiteY0" fmla="*/ 161925 h 523875"/>
                  <a:gd name="connsiteX1" fmla="*/ 42863 w 633413"/>
                  <a:gd name="connsiteY1" fmla="*/ 204787 h 523875"/>
                  <a:gd name="connsiteX2" fmla="*/ 0 w 633413"/>
                  <a:gd name="connsiteY2" fmla="*/ 252412 h 523875"/>
                  <a:gd name="connsiteX3" fmla="*/ 33338 w 633413"/>
                  <a:gd name="connsiteY3" fmla="*/ 366712 h 523875"/>
                  <a:gd name="connsiteX4" fmla="*/ 71438 w 633413"/>
                  <a:gd name="connsiteY4" fmla="*/ 414337 h 523875"/>
                  <a:gd name="connsiteX5" fmla="*/ 133350 w 633413"/>
                  <a:gd name="connsiteY5" fmla="*/ 523875 h 523875"/>
                  <a:gd name="connsiteX6" fmla="*/ 185738 w 633413"/>
                  <a:gd name="connsiteY6" fmla="*/ 504825 h 523875"/>
                  <a:gd name="connsiteX7" fmla="*/ 209550 w 633413"/>
                  <a:gd name="connsiteY7" fmla="*/ 395287 h 523875"/>
                  <a:gd name="connsiteX8" fmla="*/ 323850 w 633413"/>
                  <a:gd name="connsiteY8" fmla="*/ 404812 h 523875"/>
                  <a:gd name="connsiteX9" fmla="*/ 423863 w 633413"/>
                  <a:gd name="connsiteY9" fmla="*/ 361950 h 523875"/>
                  <a:gd name="connsiteX10" fmla="*/ 457200 w 633413"/>
                  <a:gd name="connsiteY10" fmla="*/ 280987 h 523875"/>
                  <a:gd name="connsiteX11" fmla="*/ 509588 w 633413"/>
                  <a:gd name="connsiteY11" fmla="*/ 223837 h 523875"/>
                  <a:gd name="connsiteX12" fmla="*/ 609600 w 633413"/>
                  <a:gd name="connsiteY12" fmla="*/ 219075 h 523875"/>
                  <a:gd name="connsiteX13" fmla="*/ 609600 w 633413"/>
                  <a:gd name="connsiteY13" fmla="*/ 157162 h 523875"/>
                  <a:gd name="connsiteX14" fmla="*/ 633413 w 633413"/>
                  <a:gd name="connsiteY14" fmla="*/ 123825 h 523875"/>
                  <a:gd name="connsiteX15" fmla="*/ 504825 w 633413"/>
                  <a:gd name="connsiteY15" fmla="*/ 0 h 523875"/>
                  <a:gd name="connsiteX16" fmla="*/ 485775 w 633413"/>
                  <a:gd name="connsiteY16" fmla="*/ 47625 h 523875"/>
                  <a:gd name="connsiteX17" fmla="*/ 409575 w 633413"/>
                  <a:gd name="connsiteY17" fmla="*/ 42862 h 523875"/>
                  <a:gd name="connsiteX18" fmla="*/ 276225 w 633413"/>
                  <a:gd name="connsiteY18" fmla="*/ 16192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33413" h="523875">
                    <a:moveTo>
                      <a:pt x="276225" y="161925"/>
                    </a:moveTo>
                    <a:lnTo>
                      <a:pt x="42863" y="204787"/>
                    </a:lnTo>
                    <a:lnTo>
                      <a:pt x="0" y="252412"/>
                    </a:lnTo>
                    <a:lnTo>
                      <a:pt x="33338" y="366712"/>
                    </a:lnTo>
                    <a:lnTo>
                      <a:pt x="71438" y="414337"/>
                    </a:lnTo>
                    <a:lnTo>
                      <a:pt x="133350" y="523875"/>
                    </a:lnTo>
                    <a:lnTo>
                      <a:pt x="185738" y="504825"/>
                    </a:lnTo>
                    <a:lnTo>
                      <a:pt x="209550" y="395287"/>
                    </a:lnTo>
                    <a:lnTo>
                      <a:pt x="323850" y="404812"/>
                    </a:lnTo>
                    <a:lnTo>
                      <a:pt x="423863" y="361950"/>
                    </a:lnTo>
                    <a:lnTo>
                      <a:pt x="457200" y="280987"/>
                    </a:lnTo>
                    <a:lnTo>
                      <a:pt x="509588" y="223837"/>
                    </a:lnTo>
                    <a:lnTo>
                      <a:pt x="609600" y="219075"/>
                    </a:lnTo>
                    <a:lnTo>
                      <a:pt x="609600" y="157162"/>
                    </a:lnTo>
                    <a:lnTo>
                      <a:pt x="633413" y="123825"/>
                    </a:lnTo>
                    <a:lnTo>
                      <a:pt x="504825" y="0"/>
                    </a:lnTo>
                    <a:lnTo>
                      <a:pt x="485775" y="47625"/>
                    </a:lnTo>
                    <a:lnTo>
                      <a:pt x="409575" y="42862"/>
                    </a:lnTo>
                    <a:lnTo>
                      <a:pt x="276225" y="1619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82DD696-23BE-4A66-9903-8D125F1287C8}"/>
                  </a:ext>
                </a:extLst>
              </p:cNvPr>
              <p:cNvSpPr/>
              <p:nvPr/>
            </p:nvSpPr>
            <p:spPr>
              <a:xfrm>
                <a:off x="3548063" y="5214938"/>
                <a:ext cx="238125" cy="261937"/>
              </a:xfrm>
              <a:custGeom>
                <a:avLst/>
                <a:gdLst>
                  <a:gd name="connsiteX0" fmla="*/ 185737 w 238125"/>
                  <a:gd name="connsiteY0" fmla="*/ 47625 h 261937"/>
                  <a:gd name="connsiteX1" fmla="*/ 95250 w 238125"/>
                  <a:gd name="connsiteY1" fmla="*/ 0 h 261937"/>
                  <a:gd name="connsiteX2" fmla="*/ 0 w 238125"/>
                  <a:gd name="connsiteY2" fmla="*/ 47625 h 261937"/>
                  <a:gd name="connsiteX3" fmla="*/ 52387 w 238125"/>
                  <a:gd name="connsiteY3" fmla="*/ 185737 h 261937"/>
                  <a:gd name="connsiteX4" fmla="*/ 61912 w 238125"/>
                  <a:gd name="connsiteY4" fmla="*/ 261937 h 261937"/>
                  <a:gd name="connsiteX5" fmla="*/ 214312 w 238125"/>
                  <a:gd name="connsiteY5" fmla="*/ 180975 h 261937"/>
                  <a:gd name="connsiteX6" fmla="*/ 185737 w 238125"/>
                  <a:gd name="connsiteY6" fmla="*/ 138112 h 261937"/>
                  <a:gd name="connsiteX7" fmla="*/ 238125 w 238125"/>
                  <a:gd name="connsiteY7" fmla="*/ 66675 h 261937"/>
                  <a:gd name="connsiteX8" fmla="*/ 185737 w 238125"/>
                  <a:gd name="connsiteY8" fmla="*/ 47625 h 2619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8125" h="261937">
                    <a:moveTo>
                      <a:pt x="185737" y="47625"/>
                    </a:moveTo>
                    <a:lnTo>
                      <a:pt x="95250" y="0"/>
                    </a:lnTo>
                    <a:lnTo>
                      <a:pt x="0" y="47625"/>
                    </a:lnTo>
                    <a:lnTo>
                      <a:pt x="52387" y="185737"/>
                    </a:lnTo>
                    <a:lnTo>
                      <a:pt x="61912" y="261937"/>
                    </a:lnTo>
                    <a:lnTo>
                      <a:pt x="214312" y="180975"/>
                    </a:lnTo>
                    <a:lnTo>
                      <a:pt x="185737" y="138112"/>
                    </a:lnTo>
                    <a:lnTo>
                      <a:pt x="238125" y="66675"/>
                    </a:lnTo>
                    <a:lnTo>
                      <a:pt x="185737" y="47625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7393F4F-162E-4F18-B93E-BC859191070F}"/>
                  </a:ext>
                </a:extLst>
              </p:cNvPr>
              <p:cNvSpPr/>
              <p:nvPr/>
            </p:nvSpPr>
            <p:spPr>
              <a:xfrm>
                <a:off x="3938588" y="4933950"/>
                <a:ext cx="147637" cy="119063"/>
              </a:xfrm>
              <a:custGeom>
                <a:avLst/>
                <a:gdLst>
                  <a:gd name="connsiteX0" fmla="*/ 52387 w 147637"/>
                  <a:gd name="connsiteY0" fmla="*/ 0 h 119063"/>
                  <a:gd name="connsiteX1" fmla="*/ 0 w 147637"/>
                  <a:gd name="connsiteY1" fmla="*/ 85725 h 119063"/>
                  <a:gd name="connsiteX2" fmla="*/ 147637 w 147637"/>
                  <a:gd name="connsiteY2" fmla="*/ 119063 h 119063"/>
                  <a:gd name="connsiteX3" fmla="*/ 133350 w 147637"/>
                  <a:gd name="connsiteY3" fmla="*/ 42863 h 119063"/>
                  <a:gd name="connsiteX4" fmla="*/ 52387 w 147637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7637" h="119063">
                    <a:moveTo>
                      <a:pt x="52387" y="0"/>
                    </a:moveTo>
                    <a:lnTo>
                      <a:pt x="0" y="85725"/>
                    </a:lnTo>
                    <a:lnTo>
                      <a:pt x="147637" y="119063"/>
                    </a:lnTo>
                    <a:lnTo>
                      <a:pt x="133350" y="42863"/>
                    </a:lnTo>
                    <a:lnTo>
                      <a:pt x="52387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7C580C64-B439-4836-96E7-9B5E9DF07CF0}"/>
                  </a:ext>
                </a:extLst>
              </p:cNvPr>
              <p:cNvSpPr/>
              <p:nvPr/>
            </p:nvSpPr>
            <p:spPr>
              <a:xfrm>
                <a:off x="3438525" y="5505450"/>
                <a:ext cx="171450" cy="128588"/>
              </a:xfrm>
              <a:custGeom>
                <a:avLst/>
                <a:gdLst>
                  <a:gd name="connsiteX0" fmla="*/ 114300 w 171450"/>
                  <a:gd name="connsiteY0" fmla="*/ 0 h 128588"/>
                  <a:gd name="connsiteX1" fmla="*/ 90488 w 171450"/>
                  <a:gd name="connsiteY1" fmla="*/ 52388 h 128588"/>
                  <a:gd name="connsiteX2" fmla="*/ 14288 w 171450"/>
                  <a:gd name="connsiteY2" fmla="*/ 52388 h 128588"/>
                  <a:gd name="connsiteX3" fmla="*/ 0 w 171450"/>
                  <a:gd name="connsiteY3" fmla="*/ 128588 h 128588"/>
                  <a:gd name="connsiteX4" fmla="*/ 85725 w 171450"/>
                  <a:gd name="connsiteY4" fmla="*/ 80963 h 128588"/>
                  <a:gd name="connsiteX5" fmla="*/ 133350 w 171450"/>
                  <a:gd name="connsiteY5" fmla="*/ 76200 h 128588"/>
                  <a:gd name="connsiteX6" fmla="*/ 171450 w 171450"/>
                  <a:gd name="connsiteY6" fmla="*/ 28575 h 128588"/>
                  <a:gd name="connsiteX7" fmla="*/ 114300 w 171450"/>
                  <a:gd name="connsiteY7" fmla="*/ 0 h 128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1450" h="128588">
                    <a:moveTo>
                      <a:pt x="114300" y="0"/>
                    </a:moveTo>
                    <a:lnTo>
                      <a:pt x="90488" y="52388"/>
                    </a:lnTo>
                    <a:lnTo>
                      <a:pt x="14288" y="52388"/>
                    </a:lnTo>
                    <a:lnTo>
                      <a:pt x="0" y="128588"/>
                    </a:lnTo>
                    <a:lnTo>
                      <a:pt x="85725" y="80963"/>
                    </a:lnTo>
                    <a:lnTo>
                      <a:pt x="133350" y="76200"/>
                    </a:lnTo>
                    <a:lnTo>
                      <a:pt x="171450" y="28575"/>
                    </a:lnTo>
                    <a:lnTo>
                      <a:pt x="11430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92BACE9B-294B-41DA-A6D1-406190D0F6B9}"/>
                  </a:ext>
                </a:extLst>
              </p:cNvPr>
              <p:cNvSpPr/>
              <p:nvPr/>
            </p:nvSpPr>
            <p:spPr>
              <a:xfrm>
                <a:off x="3148013" y="5448300"/>
                <a:ext cx="142875" cy="104775"/>
              </a:xfrm>
              <a:custGeom>
                <a:avLst/>
                <a:gdLst>
                  <a:gd name="connsiteX0" fmla="*/ 0 w 142875"/>
                  <a:gd name="connsiteY0" fmla="*/ 0 h 104775"/>
                  <a:gd name="connsiteX1" fmla="*/ 47625 w 142875"/>
                  <a:gd name="connsiteY1" fmla="*/ 66675 h 104775"/>
                  <a:gd name="connsiteX2" fmla="*/ 38100 w 142875"/>
                  <a:gd name="connsiteY2" fmla="*/ 95250 h 104775"/>
                  <a:gd name="connsiteX3" fmla="*/ 142875 w 142875"/>
                  <a:gd name="connsiteY3" fmla="*/ 104775 h 104775"/>
                  <a:gd name="connsiteX4" fmla="*/ 133350 w 142875"/>
                  <a:gd name="connsiteY4" fmla="*/ 80963 h 104775"/>
                  <a:gd name="connsiteX5" fmla="*/ 138112 w 142875"/>
                  <a:gd name="connsiteY5" fmla="*/ 38100 h 104775"/>
                  <a:gd name="connsiteX6" fmla="*/ 76200 w 142875"/>
                  <a:gd name="connsiteY6" fmla="*/ 42863 h 104775"/>
                  <a:gd name="connsiteX7" fmla="*/ 0 w 142875"/>
                  <a:gd name="connsiteY7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2875" h="104775">
                    <a:moveTo>
                      <a:pt x="0" y="0"/>
                    </a:moveTo>
                    <a:lnTo>
                      <a:pt x="47625" y="66675"/>
                    </a:lnTo>
                    <a:lnTo>
                      <a:pt x="38100" y="95250"/>
                    </a:lnTo>
                    <a:lnTo>
                      <a:pt x="142875" y="104775"/>
                    </a:lnTo>
                    <a:lnTo>
                      <a:pt x="133350" y="80963"/>
                    </a:lnTo>
                    <a:lnTo>
                      <a:pt x="138112" y="38100"/>
                    </a:lnTo>
                    <a:lnTo>
                      <a:pt x="76200" y="42863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562B2ED9-69DE-4911-8192-390AA9C6C8D0}"/>
                  </a:ext>
                </a:extLst>
              </p:cNvPr>
              <p:cNvSpPr/>
              <p:nvPr/>
            </p:nvSpPr>
            <p:spPr>
              <a:xfrm>
                <a:off x="5048250" y="-171450"/>
                <a:ext cx="3943350" cy="3048000"/>
              </a:xfrm>
              <a:custGeom>
                <a:avLst/>
                <a:gdLst>
                  <a:gd name="connsiteX0" fmla="*/ 180975 w 3943350"/>
                  <a:gd name="connsiteY0" fmla="*/ 3028950 h 3048000"/>
                  <a:gd name="connsiteX1" fmla="*/ 314325 w 3943350"/>
                  <a:gd name="connsiteY1" fmla="*/ 2809875 h 3048000"/>
                  <a:gd name="connsiteX2" fmla="*/ 438150 w 3943350"/>
                  <a:gd name="connsiteY2" fmla="*/ 2686050 h 3048000"/>
                  <a:gd name="connsiteX3" fmla="*/ 590550 w 3943350"/>
                  <a:gd name="connsiteY3" fmla="*/ 2686050 h 3048000"/>
                  <a:gd name="connsiteX4" fmla="*/ 752475 w 3943350"/>
                  <a:gd name="connsiteY4" fmla="*/ 2600325 h 3048000"/>
                  <a:gd name="connsiteX5" fmla="*/ 923925 w 3943350"/>
                  <a:gd name="connsiteY5" fmla="*/ 2257425 h 3048000"/>
                  <a:gd name="connsiteX6" fmla="*/ 1085850 w 3943350"/>
                  <a:gd name="connsiteY6" fmla="*/ 2133600 h 3048000"/>
                  <a:gd name="connsiteX7" fmla="*/ 1314450 w 3943350"/>
                  <a:gd name="connsiteY7" fmla="*/ 1990725 h 3048000"/>
                  <a:gd name="connsiteX8" fmla="*/ 1514475 w 3943350"/>
                  <a:gd name="connsiteY8" fmla="*/ 1724025 h 3048000"/>
                  <a:gd name="connsiteX9" fmla="*/ 1466850 w 3943350"/>
                  <a:gd name="connsiteY9" fmla="*/ 1657350 h 3048000"/>
                  <a:gd name="connsiteX10" fmla="*/ 1495425 w 3943350"/>
                  <a:gd name="connsiteY10" fmla="*/ 1514475 h 3048000"/>
                  <a:gd name="connsiteX11" fmla="*/ 1657350 w 3943350"/>
                  <a:gd name="connsiteY11" fmla="*/ 1447800 h 3048000"/>
                  <a:gd name="connsiteX12" fmla="*/ 1704975 w 3943350"/>
                  <a:gd name="connsiteY12" fmla="*/ 1590675 h 3048000"/>
                  <a:gd name="connsiteX13" fmla="*/ 1828800 w 3943350"/>
                  <a:gd name="connsiteY13" fmla="*/ 1638300 h 3048000"/>
                  <a:gd name="connsiteX14" fmla="*/ 1876425 w 3943350"/>
                  <a:gd name="connsiteY14" fmla="*/ 1590675 h 3048000"/>
                  <a:gd name="connsiteX15" fmla="*/ 2047875 w 3943350"/>
                  <a:gd name="connsiteY15" fmla="*/ 1581150 h 3048000"/>
                  <a:gd name="connsiteX16" fmla="*/ 2238375 w 3943350"/>
                  <a:gd name="connsiteY16" fmla="*/ 1343025 h 3048000"/>
                  <a:gd name="connsiteX17" fmla="*/ 2552700 w 3943350"/>
                  <a:gd name="connsiteY17" fmla="*/ 1047750 h 3048000"/>
                  <a:gd name="connsiteX18" fmla="*/ 2857500 w 3943350"/>
                  <a:gd name="connsiteY18" fmla="*/ 876300 h 3048000"/>
                  <a:gd name="connsiteX19" fmla="*/ 3105150 w 3943350"/>
                  <a:gd name="connsiteY19" fmla="*/ 781050 h 3048000"/>
                  <a:gd name="connsiteX20" fmla="*/ 3286125 w 3943350"/>
                  <a:gd name="connsiteY20" fmla="*/ 628650 h 3048000"/>
                  <a:gd name="connsiteX21" fmla="*/ 3600450 w 3943350"/>
                  <a:gd name="connsiteY21" fmla="*/ 561975 h 3048000"/>
                  <a:gd name="connsiteX22" fmla="*/ 3857625 w 3943350"/>
                  <a:gd name="connsiteY22" fmla="*/ 561975 h 3048000"/>
                  <a:gd name="connsiteX23" fmla="*/ 3876675 w 3943350"/>
                  <a:gd name="connsiteY23" fmla="*/ 400050 h 3048000"/>
                  <a:gd name="connsiteX24" fmla="*/ 3810000 w 3943350"/>
                  <a:gd name="connsiteY24" fmla="*/ 323850 h 3048000"/>
                  <a:gd name="connsiteX25" fmla="*/ 3810000 w 3943350"/>
                  <a:gd name="connsiteY25" fmla="*/ 238125 h 3048000"/>
                  <a:gd name="connsiteX26" fmla="*/ 3943350 w 3943350"/>
                  <a:gd name="connsiteY26" fmla="*/ 142875 h 3048000"/>
                  <a:gd name="connsiteX27" fmla="*/ 3876675 w 3943350"/>
                  <a:gd name="connsiteY27" fmla="*/ 28575 h 3048000"/>
                  <a:gd name="connsiteX28" fmla="*/ 3667125 w 3943350"/>
                  <a:gd name="connsiteY28" fmla="*/ 0 h 3048000"/>
                  <a:gd name="connsiteX29" fmla="*/ 3448050 w 3943350"/>
                  <a:gd name="connsiteY29" fmla="*/ 66675 h 3048000"/>
                  <a:gd name="connsiteX30" fmla="*/ 3133725 w 3943350"/>
                  <a:gd name="connsiteY30" fmla="*/ 333375 h 3048000"/>
                  <a:gd name="connsiteX31" fmla="*/ 3086100 w 3943350"/>
                  <a:gd name="connsiteY31" fmla="*/ 476250 h 3048000"/>
                  <a:gd name="connsiteX32" fmla="*/ 2819400 w 3943350"/>
                  <a:gd name="connsiteY32" fmla="*/ 714375 h 3048000"/>
                  <a:gd name="connsiteX33" fmla="*/ 2438400 w 3943350"/>
                  <a:gd name="connsiteY33" fmla="*/ 800100 h 3048000"/>
                  <a:gd name="connsiteX34" fmla="*/ 2266950 w 3943350"/>
                  <a:gd name="connsiteY34" fmla="*/ 762000 h 3048000"/>
                  <a:gd name="connsiteX35" fmla="*/ 2152650 w 3943350"/>
                  <a:gd name="connsiteY35" fmla="*/ 447675 h 3048000"/>
                  <a:gd name="connsiteX36" fmla="*/ 2076450 w 3943350"/>
                  <a:gd name="connsiteY36" fmla="*/ 314325 h 3048000"/>
                  <a:gd name="connsiteX37" fmla="*/ 1933575 w 3943350"/>
                  <a:gd name="connsiteY37" fmla="*/ 400050 h 3048000"/>
                  <a:gd name="connsiteX38" fmla="*/ 1895475 w 3943350"/>
                  <a:gd name="connsiteY38" fmla="*/ 523875 h 3048000"/>
                  <a:gd name="connsiteX39" fmla="*/ 1952625 w 3943350"/>
                  <a:gd name="connsiteY39" fmla="*/ 733425 h 3048000"/>
                  <a:gd name="connsiteX40" fmla="*/ 1952625 w 3943350"/>
                  <a:gd name="connsiteY40" fmla="*/ 733425 h 3048000"/>
                  <a:gd name="connsiteX41" fmla="*/ 1952625 w 3943350"/>
                  <a:gd name="connsiteY41" fmla="*/ 904875 h 3048000"/>
                  <a:gd name="connsiteX42" fmla="*/ 1819275 w 3943350"/>
                  <a:gd name="connsiteY42" fmla="*/ 904875 h 3048000"/>
                  <a:gd name="connsiteX43" fmla="*/ 1600200 w 3943350"/>
                  <a:gd name="connsiteY43" fmla="*/ 1038225 h 3048000"/>
                  <a:gd name="connsiteX44" fmla="*/ 1590675 w 3943350"/>
                  <a:gd name="connsiteY44" fmla="*/ 1209675 h 3048000"/>
                  <a:gd name="connsiteX45" fmla="*/ 1504950 w 3943350"/>
                  <a:gd name="connsiteY45" fmla="*/ 1276350 h 3048000"/>
                  <a:gd name="connsiteX46" fmla="*/ 1333500 w 3943350"/>
                  <a:gd name="connsiteY46" fmla="*/ 1209675 h 3048000"/>
                  <a:gd name="connsiteX47" fmla="*/ 1247775 w 3943350"/>
                  <a:gd name="connsiteY47" fmla="*/ 1209675 h 3048000"/>
                  <a:gd name="connsiteX48" fmla="*/ 1285875 w 3943350"/>
                  <a:gd name="connsiteY48" fmla="*/ 1409700 h 3048000"/>
                  <a:gd name="connsiteX49" fmla="*/ 1238250 w 3943350"/>
                  <a:gd name="connsiteY49" fmla="*/ 1495425 h 3048000"/>
                  <a:gd name="connsiteX50" fmla="*/ 1143000 w 3943350"/>
                  <a:gd name="connsiteY50" fmla="*/ 1524000 h 3048000"/>
                  <a:gd name="connsiteX51" fmla="*/ 1028700 w 3943350"/>
                  <a:gd name="connsiteY51" fmla="*/ 1771650 h 3048000"/>
                  <a:gd name="connsiteX52" fmla="*/ 828675 w 3943350"/>
                  <a:gd name="connsiteY52" fmla="*/ 1838325 h 3048000"/>
                  <a:gd name="connsiteX53" fmla="*/ 762000 w 3943350"/>
                  <a:gd name="connsiteY53" fmla="*/ 1990725 h 3048000"/>
                  <a:gd name="connsiteX54" fmla="*/ 676275 w 3943350"/>
                  <a:gd name="connsiteY54" fmla="*/ 2047875 h 3048000"/>
                  <a:gd name="connsiteX55" fmla="*/ 590550 w 3943350"/>
                  <a:gd name="connsiteY55" fmla="*/ 1962150 h 3048000"/>
                  <a:gd name="connsiteX56" fmla="*/ 447675 w 3943350"/>
                  <a:gd name="connsiteY56" fmla="*/ 1962150 h 3048000"/>
                  <a:gd name="connsiteX57" fmla="*/ 466725 w 3943350"/>
                  <a:gd name="connsiteY57" fmla="*/ 2114550 h 3048000"/>
                  <a:gd name="connsiteX58" fmla="*/ 581025 w 3943350"/>
                  <a:gd name="connsiteY58" fmla="*/ 2133600 h 3048000"/>
                  <a:gd name="connsiteX59" fmla="*/ 657225 w 3943350"/>
                  <a:gd name="connsiteY59" fmla="*/ 2133600 h 3048000"/>
                  <a:gd name="connsiteX60" fmla="*/ 647700 w 3943350"/>
                  <a:gd name="connsiteY60" fmla="*/ 2276475 h 3048000"/>
                  <a:gd name="connsiteX61" fmla="*/ 561975 w 3943350"/>
                  <a:gd name="connsiteY61" fmla="*/ 2409825 h 3048000"/>
                  <a:gd name="connsiteX62" fmla="*/ 428625 w 3943350"/>
                  <a:gd name="connsiteY62" fmla="*/ 2476500 h 3048000"/>
                  <a:gd name="connsiteX63" fmla="*/ 381000 w 3943350"/>
                  <a:gd name="connsiteY63" fmla="*/ 2419350 h 3048000"/>
                  <a:gd name="connsiteX64" fmla="*/ 285750 w 3943350"/>
                  <a:gd name="connsiteY64" fmla="*/ 2419350 h 3048000"/>
                  <a:gd name="connsiteX65" fmla="*/ 352425 w 3943350"/>
                  <a:gd name="connsiteY65" fmla="*/ 2514600 h 3048000"/>
                  <a:gd name="connsiteX66" fmla="*/ 295275 w 3943350"/>
                  <a:gd name="connsiteY66" fmla="*/ 2619375 h 3048000"/>
                  <a:gd name="connsiteX67" fmla="*/ 228600 w 3943350"/>
                  <a:gd name="connsiteY67" fmla="*/ 2609850 h 3048000"/>
                  <a:gd name="connsiteX68" fmla="*/ 171450 w 3943350"/>
                  <a:gd name="connsiteY68" fmla="*/ 2505075 h 3048000"/>
                  <a:gd name="connsiteX69" fmla="*/ 142875 w 3943350"/>
                  <a:gd name="connsiteY69" fmla="*/ 2628900 h 3048000"/>
                  <a:gd name="connsiteX70" fmla="*/ 161925 w 3943350"/>
                  <a:gd name="connsiteY70" fmla="*/ 2714625 h 3048000"/>
                  <a:gd name="connsiteX71" fmla="*/ 123825 w 3943350"/>
                  <a:gd name="connsiteY71" fmla="*/ 2781300 h 3048000"/>
                  <a:gd name="connsiteX72" fmla="*/ 66675 w 3943350"/>
                  <a:gd name="connsiteY72" fmla="*/ 2800350 h 3048000"/>
                  <a:gd name="connsiteX73" fmla="*/ 0 w 3943350"/>
                  <a:gd name="connsiteY73" fmla="*/ 2971800 h 3048000"/>
                  <a:gd name="connsiteX74" fmla="*/ 66675 w 3943350"/>
                  <a:gd name="connsiteY74" fmla="*/ 3048000 h 3048000"/>
                  <a:gd name="connsiteX75" fmla="*/ 180975 w 3943350"/>
                  <a:gd name="connsiteY75" fmla="*/ 3028950 h 304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3943350" h="3048000">
                    <a:moveTo>
                      <a:pt x="180975" y="3028950"/>
                    </a:moveTo>
                    <a:lnTo>
                      <a:pt x="314325" y="2809875"/>
                    </a:lnTo>
                    <a:lnTo>
                      <a:pt x="438150" y="2686050"/>
                    </a:lnTo>
                    <a:lnTo>
                      <a:pt x="590550" y="2686050"/>
                    </a:lnTo>
                    <a:lnTo>
                      <a:pt x="752475" y="2600325"/>
                    </a:lnTo>
                    <a:lnTo>
                      <a:pt x="923925" y="2257425"/>
                    </a:lnTo>
                    <a:lnTo>
                      <a:pt x="1085850" y="2133600"/>
                    </a:lnTo>
                    <a:lnTo>
                      <a:pt x="1314450" y="1990725"/>
                    </a:lnTo>
                    <a:lnTo>
                      <a:pt x="1514475" y="1724025"/>
                    </a:lnTo>
                    <a:lnTo>
                      <a:pt x="1466850" y="1657350"/>
                    </a:lnTo>
                    <a:lnTo>
                      <a:pt x="1495425" y="1514475"/>
                    </a:lnTo>
                    <a:lnTo>
                      <a:pt x="1657350" y="1447800"/>
                    </a:lnTo>
                    <a:lnTo>
                      <a:pt x="1704975" y="1590675"/>
                    </a:lnTo>
                    <a:lnTo>
                      <a:pt x="1828800" y="1638300"/>
                    </a:lnTo>
                    <a:lnTo>
                      <a:pt x="1876425" y="1590675"/>
                    </a:lnTo>
                    <a:lnTo>
                      <a:pt x="2047875" y="1581150"/>
                    </a:lnTo>
                    <a:lnTo>
                      <a:pt x="2238375" y="1343025"/>
                    </a:lnTo>
                    <a:lnTo>
                      <a:pt x="2552700" y="1047750"/>
                    </a:lnTo>
                    <a:lnTo>
                      <a:pt x="2857500" y="876300"/>
                    </a:lnTo>
                    <a:lnTo>
                      <a:pt x="3105150" y="781050"/>
                    </a:lnTo>
                    <a:lnTo>
                      <a:pt x="3286125" y="628650"/>
                    </a:lnTo>
                    <a:lnTo>
                      <a:pt x="3600450" y="561975"/>
                    </a:lnTo>
                    <a:lnTo>
                      <a:pt x="3857625" y="561975"/>
                    </a:lnTo>
                    <a:lnTo>
                      <a:pt x="3876675" y="400050"/>
                    </a:lnTo>
                    <a:lnTo>
                      <a:pt x="3810000" y="323850"/>
                    </a:lnTo>
                    <a:lnTo>
                      <a:pt x="3810000" y="238125"/>
                    </a:lnTo>
                    <a:lnTo>
                      <a:pt x="3943350" y="142875"/>
                    </a:lnTo>
                    <a:lnTo>
                      <a:pt x="3876675" y="28575"/>
                    </a:lnTo>
                    <a:lnTo>
                      <a:pt x="3667125" y="0"/>
                    </a:lnTo>
                    <a:lnTo>
                      <a:pt x="3448050" y="66675"/>
                    </a:lnTo>
                    <a:lnTo>
                      <a:pt x="3133725" y="333375"/>
                    </a:lnTo>
                    <a:lnTo>
                      <a:pt x="3086100" y="476250"/>
                    </a:lnTo>
                    <a:lnTo>
                      <a:pt x="2819400" y="714375"/>
                    </a:lnTo>
                    <a:lnTo>
                      <a:pt x="2438400" y="800100"/>
                    </a:lnTo>
                    <a:lnTo>
                      <a:pt x="2266950" y="762000"/>
                    </a:lnTo>
                    <a:lnTo>
                      <a:pt x="2152650" y="447675"/>
                    </a:lnTo>
                    <a:lnTo>
                      <a:pt x="2076450" y="314325"/>
                    </a:lnTo>
                    <a:lnTo>
                      <a:pt x="1933575" y="400050"/>
                    </a:lnTo>
                    <a:lnTo>
                      <a:pt x="1895475" y="523875"/>
                    </a:lnTo>
                    <a:lnTo>
                      <a:pt x="1952625" y="733425"/>
                    </a:lnTo>
                    <a:lnTo>
                      <a:pt x="1952625" y="733425"/>
                    </a:lnTo>
                    <a:lnTo>
                      <a:pt x="1952625" y="904875"/>
                    </a:lnTo>
                    <a:lnTo>
                      <a:pt x="1819275" y="904875"/>
                    </a:lnTo>
                    <a:lnTo>
                      <a:pt x="1600200" y="1038225"/>
                    </a:lnTo>
                    <a:lnTo>
                      <a:pt x="1590675" y="1209675"/>
                    </a:lnTo>
                    <a:lnTo>
                      <a:pt x="1504950" y="1276350"/>
                    </a:lnTo>
                    <a:lnTo>
                      <a:pt x="1333500" y="1209675"/>
                    </a:lnTo>
                    <a:lnTo>
                      <a:pt x="1247775" y="1209675"/>
                    </a:lnTo>
                    <a:lnTo>
                      <a:pt x="1285875" y="1409700"/>
                    </a:lnTo>
                    <a:lnTo>
                      <a:pt x="1238250" y="1495425"/>
                    </a:lnTo>
                    <a:lnTo>
                      <a:pt x="1143000" y="1524000"/>
                    </a:lnTo>
                    <a:lnTo>
                      <a:pt x="1028700" y="1771650"/>
                    </a:lnTo>
                    <a:lnTo>
                      <a:pt x="828675" y="1838325"/>
                    </a:lnTo>
                    <a:lnTo>
                      <a:pt x="762000" y="1990725"/>
                    </a:lnTo>
                    <a:lnTo>
                      <a:pt x="676275" y="2047875"/>
                    </a:lnTo>
                    <a:lnTo>
                      <a:pt x="590550" y="1962150"/>
                    </a:lnTo>
                    <a:lnTo>
                      <a:pt x="447675" y="1962150"/>
                    </a:lnTo>
                    <a:lnTo>
                      <a:pt x="466725" y="2114550"/>
                    </a:lnTo>
                    <a:lnTo>
                      <a:pt x="581025" y="2133600"/>
                    </a:lnTo>
                    <a:lnTo>
                      <a:pt x="657225" y="2133600"/>
                    </a:lnTo>
                    <a:lnTo>
                      <a:pt x="647700" y="2276475"/>
                    </a:lnTo>
                    <a:lnTo>
                      <a:pt x="561975" y="2409825"/>
                    </a:lnTo>
                    <a:lnTo>
                      <a:pt x="428625" y="2476500"/>
                    </a:lnTo>
                    <a:lnTo>
                      <a:pt x="381000" y="2419350"/>
                    </a:lnTo>
                    <a:lnTo>
                      <a:pt x="285750" y="2419350"/>
                    </a:lnTo>
                    <a:lnTo>
                      <a:pt x="352425" y="2514600"/>
                    </a:lnTo>
                    <a:lnTo>
                      <a:pt x="295275" y="2619375"/>
                    </a:lnTo>
                    <a:lnTo>
                      <a:pt x="228600" y="2609850"/>
                    </a:lnTo>
                    <a:lnTo>
                      <a:pt x="171450" y="2505075"/>
                    </a:lnTo>
                    <a:lnTo>
                      <a:pt x="142875" y="2628900"/>
                    </a:lnTo>
                    <a:lnTo>
                      <a:pt x="161925" y="2714625"/>
                    </a:lnTo>
                    <a:lnTo>
                      <a:pt x="123825" y="2781300"/>
                    </a:lnTo>
                    <a:lnTo>
                      <a:pt x="66675" y="2800350"/>
                    </a:lnTo>
                    <a:lnTo>
                      <a:pt x="0" y="2971800"/>
                    </a:lnTo>
                    <a:lnTo>
                      <a:pt x="66675" y="3048000"/>
                    </a:lnTo>
                    <a:lnTo>
                      <a:pt x="180975" y="3028950"/>
                    </a:lnTo>
                    <a:close/>
                  </a:path>
                </a:pathLst>
              </a:custGeom>
              <a:grpFill/>
              <a:ln w="6350" cap="flat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658DAF83-8003-4948-80F4-C144870B0361}"/>
              </a:ext>
            </a:extLst>
          </p:cNvPr>
          <p:cNvGrpSpPr/>
          <p:nvPr/>
        </p:nvGrpSpPr>
        <p:grpSpPr>
          <a:xfrm>
            <a:off x="668647" y="428074"/>
            <a:ext cx="8540398" cy="6137767"/>
            <a:chOff x="506921" y="2378765"/>
            <a:chExt cx="5795265" cy="4164910"/>
          </a:xfrm>
        </p:grpSpPr>
        <p:sp>
          <p:nvSpPr>
            <p:cNvPr id="201" name="Freeform 125">
              <a:extLst>
                <a:ext uri="{FF2B5EF4-FFF2-40B4-BE49-F238E27FC236}">
                  <a16:creationId xmlns:a16="http://schemas.microsoft.com/office/drawing/2014/main" id="{BF353E7F-4E28-4892-A412-E9EB40203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4511553"/>
              <a:ext cx="451320" cy="452443"/>
            </a:xfrm>
            <a:custGeom>
              <a:avLst/>
              <a:gdLst>
                <a:gd name="T0" fmla="*/ 68 w 408"/>
                <a:gd name="T1" fmla="*/ 91 h 409"/>
                <a:gd name="T2" fmla="*/ 136 w 408"/>
                <a:gd name="T3" fmla="*/ 46 h 409"/>
                <a:gd name="T4" fmla="*/ 159 w 408"/>
                <a:gd name="T5" fmla="*/ 68 h 409"/>
                <a:gd name="T6" fmla="*/ 204 w 408"/>
                <a:gd name="T7" fmla="*/ 68 h 409"/>
                <a:gd name="T8" fmla="*/ 250 w 408"/>
                <a:gd name="T9" fmla="*/ 0 h 409"/>
                <a:gd name="T10" fmla="*/ 318 w 408"/>
                <a:gd name="T11" fmla="*/ 23 h 409"/>
                <a:gd name="T12" fmla="*/ 408 w 408"/>
                <a:gd name="T13" fmla="*/ 136 h 409"/>
                <a:gd name="T14" fmla="*/ 363 w 408"/>
                <a:gd name="T15" fmla="*/ 182 h 409"/>
                <a:gd name="T16" fmla="*/ 386 w 408"/>
                <a:gd name="T17" fmla="*/ 227 h 409"/>
                <a:gd name="T18" fmla="*/ 340 w 408"/>
                <a:gd name="T19" fmla="*/ 250 h 409"/>
                <a:gd name="T20" fmla="*/ 340 w 408"/>
                <a:gd name="T21" fmla="*/ 340 h 409"/>
                <a:gd name="T22" fmla="*/ 295 w 408"/>
                <a:gd name="T23" fmla="*/ 363 h 409"/>
                <a:gd name="T24" fmla="*/ 204 w 408"/>
                <a:gd name="T25" fmla="*/ 363 h 409"/>
                <a:gd name="T26" fmla="*/ 136 w 408"/>
                <a:gd name="T27" fmla="*/ 409 h 409"/>
                <a:gd name="T28" fmla="*/ 91 w 408"/>
                <a:gd name="T29" fmla="*/ 409 h 409"/>
                <a:gd name="T30" fmla="*/ 68 w 408"/>
                <a:gd name="T31" fmla="*/ 363 h 409"/>
                <a:gd name="T32" fmla="*/ 0 w 408"/>
                <a:gd name="T33" fmla="*/ 340 h 409"/>
                <a:gd name="T34" fmla="*/ 0 w 408"/>
                <a:gd name="T35" fmla="*/ 318 h 409"/>
                <a:gd name="T36" fmla="*/ 68 w 408"/>
                <a:gd name="T37" fmla="*/ 227 h 409"/>
                <a:gd name="T38" fmla="*/ 23 w 408"/>
                <a:gd name="T39" fmla="*/ 182 h 409"/>
                <a:gd name="T40" fmla="*/ 23 w 408"/>
                <a:gd name="T41" fmla="*/ 159 h 409"/>
                <a:gd name="T42" fmla="*/ 68 w 408"/>
                <a:gd name="T43" fmla="*/ 136 h 409"/>
                <a:gd name="T44" fmla="*/ 68 w 408"/>
                <a:gd name="T45" fmla="*/ 91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08" h="409">
                  <a:moveTo>
                    <a:pt x="68" y="91"/>
                  </a:moveTo>
                  <a:lnTo>
                    <a:pt x="136" y="46"/>
                  </a:lnTo>
                  <a:lnTo>
                    <a:pt x="159" y="68"/>
                  </a:lnTo>
                  <a:lnTo>
                    <a:pt x="204" y="68"/>
                  </a:lnTo>
                  <a:lnTo>
                    <a:pt x="250" y="0"/>
                  </a:lnTo>
                  <a:lnTo>
                    <a:pt x="318" y="23"/>
                  </a:lnTo>
                  <a:lnTo>
                    <a:pt x="408" y="136"/>
                  </a:lnTo>
                  <a:lnTo>
                    <a:pt x="363" y="182"/>
                  </a:lnTo>
                  <a:lnTo>
                    <a:pt x="386" y="227"/>
                  </a:lnTo>
                  <a:lnTo>
                    <a:pt x="340" y="250"/>
                  </a:lnTo>
                  <a:lnTo>
                    <a:pt x="340" y="340"/>
                  </a:lnTo>
                  <a:lnTo>
                    <a:pt x="295" y="363"/>
                  </a:lnTo>
                  <a:lnTo>
                    <a:pt x="204" y="363"/>
                  </a:lnTo>
                  <a:lnTo>
                    <a:pt x="136" y="409"/>
                  </a:lnTo>
                  <a:lnTo>
                    <a:pt x="91" y="409"/>
                  </a:lnTo>
                  <a:lnTo>
                    <a:pt x="68" y="363"/>
                  </a:lnTo>
                  <a:lnTo>
                    <a:pt x="0" y="340"/>
                  </a:lnTo>
                  <a:lnTo>
                    <a:pt x="0" y="318"/>
                  </a:lnTo>
                  <a:lnTo>
                    <a:pt x="68" y="227"/>
                  </a:lnTo>
                  <a:lnTo>
                    <a:pt x="23" y="182"/>
                  </a:lnTo>
                  <a:lnTo>
                    <a:pt x="23" y="159"/>
                  </a:lnTo>
                  <a:lnTo>
                    <a:pt x="68" y="136"/>
                  </a:lnTo>
                  <a:lnTo>
                    <a:pt x="68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2" name="Freeform 126">
              <a:extLst>
                <a:ext uri="{FF2B5EF4-FFF2-40B4-BE49-F238E27FC236}">
                  <a16:creationId xmlns:a16="http://schemas.microsoft.com/office/drawing/2014/main" id="{88D4009E-64C5-491F-A6BD-C5E0B1F57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7340" y="4661998"/>
              <a:ext cx="526541" cy="678112"/>
            </a:xfrm>
            <a:custGeom>
              <a:avLst/>
              <a:gdLst>
                <a:gd name="T0" fmla="*/ 317 w 476"/>
                <a:gd name="T1" fmla="*/ 0 h 613"/>
                <a:gd name="T2" fmla="*/ 317 w 476"/>
                <a:gd name="T3" fmla="*/ 46 h 613"/>
                <a:gd name="T4" fmla="*/ 385 w 476"/>
                <a:gd name="T5" fmla="*/ 91 h 613"/>
                <a:gd name="T6" fmla="*/ 385 w 476"/>
                <a:gd name="T7" fmla="*/ 46 h 613"/>
                <a:gd name="T8" fmla="*/ 408 w 476"/>
                <a:gd name="T9" fmla="*/ 23 h 613"/>
                <a:gd name="T10" fmla="*/ 431 w 476"/>
                <a:gd name="T11" fmla="*/ 68 h 613"/>
                <a:gd name="T12" fmla="*/ 453 w 476"/>
                <a:gd name="T13" fmla="*/ 91 h 613"/>
                <a:gd name="T14" fmla="*/ 476 w 476"/>
                <a:gd name="T15" fmla="*/ 91 h 613"/>
                <a:gd name="T16" fmla="*/ 385 w 476"/>
                <a:gd name="T17" fmla="*/ 227 h 613"/>
                <a:gd name="T18" fmla="*/ 363 w 476"/>
                <a:gd name="T19" fmla="*/ 295 h 613"/>
                <a:gd name="T20" fmla="*/ 340 w 476"/>
                <a:gd name="T21" fmla="*/ 318 h 613"/>
                <a:gd name="T22" fmla="*/ 317 w 476"/>
                <a:gd name="T23" fmla="*/ 386 h 613"/>
                <a:gd name="T24" fmla="*/ 340 w 476"/>
                <a:gd name="T25" fmla="*/ 499 h 613"/>
                <a:gd name="T26" fmla="*/ 385 w 476"/>
                <a:gd name="T27" fmla="*/ 613 h 613"/>
                <a:gd name="T28" fmla="*/ 340 w 476"/>
                <a:gd name="T29" fmla="*/ 567 h 613"/>
                <a:gd name="T30" fmla="*/ 295 w 476"/>
                <a:gd name="T31" fmla="*/ 477 h 613"/>
                <a:gd name="T32" fmla="*/ 181 w 476"/>
                <a:gd name="T33" fmla="*/ 477 h 613"/>
                <a:gd name="T34" fmla="*/ 136 w 476"/>
                <a:gd name="T35" fmla="*/ 477 h 613"/>
                <a:gd name="T36" fmla="*/ 91 w 476"/>
                <a:gd name="T37" fmla="*/ 431 h 613"/>
                <a:gd name="T38" fmla="*/ 0 w 476"/>
                <a:gd name="T39" fmla="*/ 318 h 613"/>
                <a:gd name="T40" fmla="*/ 0 w 476"/>
                <a:gd name="T41" fmla="*/ 273 h 613"/>
                <a:gd name="T42" fmla="*/ 45 w 476"/>
                <a:gd name="T43" fmla="*/ 273 h 613"/>
                <a:gd name="T44" fmla="*/ 113 w 476"/>
                <a:gd name="T45" fmla="*/ 227 h 613"/>
                <a:gd name="T46" fmla="*/ 204 w 476"/>
                <a:gd name="T47" fmla="*/ 227 h 613"/>
                <a:gd name="T48" fmla="*/ 249 w 476"/>
                <a:gd name="T49" fmla="*/ 204 h 613"/>
                <a:gd name="T50" fmla="*/ 249 w 476"/>
                <a:gd name="T51" fmla="*/ 114 h 613"/>
                <a:gd name="T52" fmla="*/ 295 w 476"/>
                <a:gd name="T53" fmla="*/ 91 h 613"/>
                <a:gd name="T54" fmla="*/ 272 w 476"/>
                <a:gd name="T55" fmla="*/ 46 h 613"/>
                <a:gd name="T56" fmla="*/ 317 w 476"/>
                <a:gd name="T5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76" h="613">
                  <a:moveTo>
                    <a:pt x="317" y="0"/>
                  </a:moveTo>
                  <a:lnTo>
                    <a:pt x="317" y="46"/>
                  </a:lnTo>
                  <a:lnTo>
                    <a:pt x="385" y="91"/>
                  </a:lnTo>
                  <a:lnTo>
                    <a:pt x="385" y="46"/>
                  </a:lnTo>
                  <a:lnTo>
                    <a:pt x="408" y="23"/>
                  </a:lnTo>
                  <a:lnTo>
                    <a:pt x="431" y="68"/>
                  </a:lnTo>
                  <a:lnTo>
                    <a:pt x="453" y="91"/>
                  </a:lnTo>
                  <a:lnTo>
                    <a:pt x="476" y="91"/>
                  </a:lnTo>
                  <a:lnTo>
                    <a:pt x="385" y="227"/>
                  </a:lnTo>
                  <a:lnTo>
                    <a:pt x="363" y="295"/>
                  </a:lnTo>
                  <a:lnTo>
                    <a:pt x="340" y="318"/>
                  </a:lnTo>
                  <a:lnTo>
                    <a:pt x="317" y="386"/>
                  </a:lnTo>
                  <a:lnTo>
                    <a:pt x="340" y="499"/>
                  </a:lnTo>
                  <a:lnTo>
                    <a:pt x="385" y="613"/>
                  </a:lnTo>
                  <a:lnTo>
                    <a:pt x="340" y="567"/>
                  </a:lnTo>
                  <a:lnTo>
                    <a:pt x="295" y="477"/>
                  </a:lnTo>
                  <a:lnTo>
                    <a:pt x="181" y="477"/>
                  </a:lnTo>
                  <a:lnTo>
                    <a:pt x="136" y="477"/>
                  </a:lnTo>
                  <a:lnTo>
                    <a:pt x="91" y="431"/>
                  </a:lnTo>
                  <a:lnTo>
                    <a:pt x="0" y="318"/>
                  </a:lnTo>
                  <a:lnTo>
                    <a:pt x="0" y="273"/>
                  </a:lnTo>
                  <a:lnTo>
                    <a:pt x="45" y="273"/>
                  </a:lnTo>
                  <a:lnTo>
                    <a:pt x="113" y="227"/>
                  </a:lnTo>
                  <a:lnTo>
                    <a:pt x="204" y="227"/>
                  </a:lnTo>
                  <a:lnTo>
                    <a:pt x="249" y="204"/>
                  </a:lnTo>
                  <a:lnTo>
                    <a:pt x="249" y="114"/>
                  </a:lnTo>
                  <a:lnTo>
                    <a:pt x="295" y="91"/>
                  </a:lnTo>
                  <a:lnTo>
                    <a:pt x="272" y="46"/>
                  </a:lnTo>
                  <a:lnTo>
                    <a:pt x="317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3" name="Freeform 127">
              <a:extLst>
                <a:ext uri="{FF2B5EF4-FFF2-40B4-BE49-F238E27FC236}">
                  <a16:creationId xmlns:a16="http://schemas.microsoft.com/office/drawing/2014/main" id="{0A8A9D5A-4A8F-4B96-8DFF-05C09E2EF37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74103" y="2831208"/>
              <a:ext cx="576319" cy="928117"/>
            </a:xfrm>
            <a:custGeom>
              <a:avLst/>
              <a:gdLst>
                <a:gd name="T0" fmla="*/ 159 w 521"/>
                <a:gd name="T1" fmla="*/ 0 h 839"/>
                <a:gd name="T2" fmla="*/ 204 w 521"/>
                <a:gd name="T3" fmla="*/ 68 h 839"/>
                <a:gd name="T4" fmla="*/ 136 w 521"/>
                <a:gd name="T5" fmla="*/ 181 h 839"/>
                <a:gd name="T6" fmla="*/ 68 w 521"/>
                <a:gd name="T7" fmla="*/ 227 h 839"/>
                <a:gd name="T8" fmla="*/ 22 w 521"/>
                <a:gd name="T9" fmla="*/ 227 h 839"/>
                <a:gd name="T10" fmla="*/ 22 w 521"/>
                <a:gd name="T11" fmla="*/ 272 h 839"/>
                <a:gd name="T12" fmla="*/ 45 w 521"/>
                <a:gd name="T13" fmla="*/ 272 h 839"/>
                <a:gd name="T14" fmla="*/ 68 w 521"/>
                <a:gd name="T15" fmla="*/ 249 h 839"/>
                <a:gd name="T16" fmla="*/ 136 w 521"/>
                <a:gd name="T17" fmla="*/ 295 h 839"/>
                <a:gd name="T18" fmla="*/ 113 w 521"/>
                <a:gd name="T19" fmla="*/ 431 h 839"/>
                <a:gd name="T20" fmla="*/ 45 w 521"/>
                <a:gd name="T21" fmla="*/ 567 h 839"/>
                <a:gd name="T22" fmla="*/ 22 w 521"/>
                <a:gd name="T23" fmla="*/ 589 h 839"/>
                <a:gd name="T24" fmla="*/ 0 w 521"/>
                <a:gd name="T25" fmla="*/ 635 h 839"/>
                <a:gd name="T26" fmla="*/ 45 w 521"/>
                <a:gd name="T27" fmla="*/ 635 h 839"/>
                <a:gd name="T28" fmla="*/ 159 w 521"/>
                <a:gd name="T29" fmla="*/ 725 h 839"/>
                <a:gd name="T30" fmla="*/ 159 w 521"/>
                <a:gd name="T31" fmla="*/ 771 h 839"/>
                <a:gd name="T32" fmla="*/ 204 w 521"/>
                <a:gd name="T33" fmla="*/ 839 h 839"/>
                <a:gd name="T34" fmla="*/ 295 w 521"/>
                <a:gd name="T35" fmla="*/ 794 h 839"/>
                <a:gd name="T36" fmla="*/ 317 w 521"/>
                <a:gd name="T37" fmla="*/ 657 h 839"/>
                <a:gd name="T38" fmla="*/ 295 w 521"/>
                <a:gd name="T39" fmla="*/ 567 h 839"/>
                <a:gd name="T40" fmla="*/ 408 w 521"/>
                <a:gd name="T41" fmla="*/ 431 h 839"/>
                <a:gd name="T42" fmla="*/ 431 w 521"/>
                <a:gd name="T43" fmla="*/ 340 h 839"/>
                <a:gd name="T44" fmla="*/ 453 w 521"/>
                <a:gd name="T45" fmla="*/ 317 h 839"/>
                <a:gd name="T46" fmla="*/ 453 w 521"/>
                <a:gd name="T47" fmla="*/ 249 h 839"/>
                <a:gd name="T48" fmla="*/ 499 w 521"/>
                <a:gd name="T49" fmla="*/ 204 h 839"/>
                <a:gd name="T50" fmla="*/ 521 w 521"/>
                <a:gd name="T51" fmla="*/ 204 h 839"/>
                <a:gd name="T52" fmla="*/ 499 w 521"/>
                <a:gd name="T53" fmla="*/ 181 h 839"/>
                <a:gd name="T54" fmla="*/ 521 w 521"/>
                <a:gd name="T55" fmla="*/ 136 h 839"/>
                <a:gd name="T56" fmla="*/ 499 w 521"/>
                <a:gd name="T57" fmla="*/ 68 h 839"/>
                <a:gd name="T58" fmla="*/ 408 w 521"/>
                <a:gd name="T59" fmla="*/ 90 h 839"/>
                <a:gd name="T60" fmla="*/ 363 w 521"/>
                <a:gd name="T61" fmla="*/ 45 h 839"/>
                <a:gd name="T62" fmla="*/ 272 w 521"/>
                <a:gd name="T63" fmla="*/ 68 h 839"/>
                <a:gd name="T64" fmla="*/ 159 w 521"/>
                <a:gd name="T65" fmla="*/ 0 h 8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21" h="839">
                  <a:moveTo>
                    <a:pt x="159" y="0"/>
                  </a:moveTo>
                  <a:lnTo>
                    <a:pt x="204" y="68"/>
                  </a:lnTo>
                  <a:lnTo>
                    <a:pt x="136" y="181"/>
                  </a:lnTo>
                  <a:lnTo>
                    <a:pt x="68" y="227"/>
                  </a:lnTo>
                  <a:lnTo>
                    <a:pt x="22" y="227"/>
                  </a:lnTo>
                  <a:lnTo>
                    <a:pt x="22" y="272"/>
                  </a:lnTo>
                  <a:lnTo>
                    <a:pt x="45" y="272"/>
                  </a:lnTo>
                  <a:lnTo>
                    <a:pt x="68" y="249"/>
                  </a:lnTo>
                  <a:lnTo>
                    <a:pt x="136" y="295"/>
                  </a:lnTo>
                  <a:lnTo>
                    <a:pt x="113" y="431"/>
                  </a:lnTo>
                  <a:lnTo>
                    <a:pt x="45" y="567"/>
                  </a:lnTo>
                  <a:lnTo>
                    <a:pt x="22" y="589"/>
                  </a:lnTo>
                  <a:lnTo>
                    <a:pt x="0" y="635"/>
                  </a:lnTo>
                  <a:lnTo>
                    <a:pt x="45" y="635"/>
                  </a:lnTo>
                  <a:lnTo>
                    <a:pt x="159" y="725"/>
                  </a:lnTo>
                  <a:lnTo>
                    <a:pt x="159" y="771"/>
                  </a:lnTo>
                  <a:lnTo>
                    <a:pt x="204" y="839"/>
                  </a:lnTo>
                  <a:lnTo>
                    <a:pt x="295" y="794"/>
                  </a:lnTo>
                  <a:lnTo>
                    <a:pt x="317" y="657"/>
                  </a:lnTo>
                  <a:lnTo>
                    <a:pt x="295" y="567"/>
                  </a:lnTo>
                  <a:lnTo>
                    <a:pt x="408" y="431"/>
                  </a:lnTo>
                  <a:lnTo>
                    <a:pt x="431" y="340"/>
                  </a:lnTo>
                  <a:lnTo>
                    <a:pt x="453" y="317"/>
                  </a:lnTo>
                  <a:lnTo>
                    <a:pt x="453" y="249"/>
                  </a:lnTo>
                  <a:lnTo>
                    <a:pt x="499" y="204"/>
                  </a:lnTo>
                  <a:lnTo>
                    <a:pt x="521" y="204"/>
                  </a:lnTo>
                  <a:lnTo>
                    <a:pt x="499" y="181"/>
                  </a:lnTo>
                  <a:lnTo>
                    <a:pt x="521" y="136"/>
                  </a:lnTo>
                  <a:lnTo>
                    <a:pt x="499" y="68"/>
                  </a:lnTo>
                  <a:lnTo>
                    <a:pt x="408" y="90"/>
                  </a:lnTo>
                  <a:lnTo>
                    <a:pt x="363" y="45"/>
                  </a:lnTo>
                  <a:lnTo>
                    <a:pt x="272" y="68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4" name="Freeform 128">
              <a:extLst>
                <a:ext uri="{FF2B5EF4-FFF2-40B4-BE49-F238E27FC236}">
                  <a16:creationId xmlns:a16="http://schemas.microsoft.com/office/drawing/2014/main" id="{4B05AD55-5460-4A98-AC8E-4DD1D547A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576" y="3809105"/>
              <a:ext cx="175882" cy="225668"/>
            </a:xfrm>
            <a:custGeom>
              <a:avLst/>
              <a:gdLst>
                <a:gd name="T0" fmla="*/ 159 w 159"/>
                <a:gd name="T1" fmla="*/ 0 h 204"/>
                <a:gd name="T2" fmla="*/ 68 w 159"/>
                <a:gd name="T3" fmla="*/ 23 h 204"/>
                <a:gd name="T4" fmla="*/ 0 w 159"/>
                <a:gd name="T5" fmla="*/ 91 h 204"/>
                <a:gd name="T6" fmla="*/ 0 w 159"/>
                <a:gd name="T7" fmla="*/ 136 h 204"/>
                <a:gd name="T8" fmla="*/ 46 w 159"/>
                <a:gd name="T9" fmla="*/ 114 h 204"/>
                <a:gd name="T10" fmla="*/ 46 w 159"/>
                <a:gd name="T11" fmla="*/ 136 h 204"/>
                <a:gd name="T12" fmla="*/ 23 w 159"/>
                <a:gd name="T13" fmla="*/ 159 h 204"/>
                <a:gd name="T14" fmla="*/ 0 w 159"/>
                <a:gd name="T15" fmla="*/ 204 h 204"/>
                <a:gd name="T16" fmla="*/ 91 w 159"/>
                <a:gd name="T17" fmla="*/ 182 h 204"/>
                <a:gd name="T18" fmla="*/ 136 w 159"/>
                <a:gd name="T19" fmla="*/ 136 h 204"/>
                <a:gd name="T20" fmla="*/ 136 w 159"/>
                <a:gd name="T21" fmla="*/ 114 h 204"/>
                <a:gd name="T22" fmla="*/ 91 w 159"/>
                <a:gd name="T23" fmla="*/ 114 h 204"/>
                <a:gd name="T24" fmla="*/ 91 w 159"/>
                <a:gd name="T25" fmla="*/ 91 h 204"/>
                <a:gd name="T26" fmla="*/ 136 w 159"/>
                <a:gd name="T27" fmla="*/ 46 h 204"/>
                <a:gd name="T28" fmla="*/ 159 w 159"/>
                <a:gd name="T2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9" h="204">
                  <a:moveTo>
                    <a:pt x="159" y="0"/>
                  </a:moveTo>
                  <a:lnTo>
                    <a:pt x="68" y="23"/>
                  </a:lnTo>
                  <a:lnTo>
                    <a:pt x="0" y="91"/>
                  </a:lnTo>
                  <a:lnTo>
                    <a:pt x="0" y="136"/>
                  </a:lnTo>
                  <a:lnTo>
                    <a:pt x="46" y="114"/>
                  </a:lnTo>
                  <a:lnTo>
                    <a:pt x="46" y="136"/>
                  </a:lnTo>
                  <a:lnTo>
                    <a:pt x="23" y="159"/>
                  </a:lnTo>
                  <a:lnTo>
                    <a:pt x="0" y="204"/>
                  </a:lnTo>
                  <a:lnTo>
                    <a:pt x="91" y="182"/>
                  </a:lnTo>
                  <a:lnTo>
                    <a:pt x="136" y="136"/>
                  </a:lnTo>
                  <a:lnTo>
                    <a:pt x="136" y="114"/>
                  </a:lnTo>
                  <a:lnTo>
                    <a:pt x="91" y="114"/>
                  </a:lnTo>
                  <a:lnTo>
                    <a:pt x="91" y="91"/>
                  </a:lnTo>
                  <a:lnTo>
                    <a:pt x="136" y="46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5" name="Freeform 129">
              <a:extLst>
                <a:ext uri="{FF2B5EF4-FFF2-40B4-BE49-F238E27FC236}">
                  <a16:creationId xmlns:a16="http://schemas.microsoft.com/office/drawing/2014/main" id="{EE58335A-3244-4929-A790-D5A6BE2F7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3375" y="4311327"/>
              <a:ext cx="425878" cy="350671"/>
            </a:xfrm>
            <a:custGeom>
              <a:avLst/>
              <a:gdLst>
                <a:gd name="T0" fmla="*/ 159 w 385"/>
                <a:gd name="T1" fmla="*/ 0 h 317"/>
                <a:gd name="T2" fmla="*/ 113 w 385"/>
                <a:gd name="T3" fmla="*/ 45 h 317"/>
                <a:gd name="T4" fmla="*/ 136 w 385"/>
                <a:gd name="T5" fmla="*/ 113 h 317"/>
                <a:gd name="T6" fmla="*/ 249 w 385"/>
                <a:gd name="T7" fmla="*/ 136 h 317"/>
                <a:gd name="T8" fmla="*/ 272 w 385"/>
                <a:gd name="T9" fmla="*/ 68 h 317"/>
                <a:gd name="T10" fmla="*/ 385 w 385"/>
                <a:gd name="T11" fmla="*/ 68 h 317"/>
                <a:gd name="T12" fmla="*/ 385 w 385"/>
                <a:gd name="T13" fmla="*/ 181 h 317"/>
                <a:gd name="T14" fmla="*/ 363 w 385"/>
                <a:gd name="T15" fmla="*/ 249 h 317"/>
                <a:gd name="T16" fmla="*/ 272 w 385"/>
                <a:gd name="T17" fmla="*/ 317 h 317"/>
                <a:gd name="T18" fmla="*/ 204 w 385"/>
                <a:gd name="T19" fmla="*/ 272 h 317"/>
                <a:gd name="T20" fmla="*/ 136 w 385"/>
                <a:gd name="T21" fmla="*/ 272 h 317"/>
                <a:gd name="T22" fmla="*/ 68 w 385"/>
                <a:gd name="T23" fmla="*/ 295 h 317"/>
                <a:gd name="T24" fmla="*/ 0 w 385"/>
                <a:gd name="T25" fmla="*/ 249 h 317"/>
                <a:gd name="T26" fmla="*/ 23 w 385"/>
                <a:gd name="T27" fmla="*/ 136 h 317"/>
                <a:gd name="T28" fmla="*/ 68 w 385"/>
                <a:gd name="T29" fmla="*/ 45 h 317"/>
                <a:gd name="T30" fmla="*/ 113 w 385"/>
                <a:gd name="T31" fmla="*/ 0 h 317"/>
                <a:gd name="T32" fmla="*/ 159 w 385"/>
                <a:gd name="T33" fmla="*/ 0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5" h="317">
                  <a:moveTo>
                    <a:pt x="159" y="0"/>
                  </a:moveTo>
                  <a:lnTo>
                    <a:pt x="113" y="45"/>
                  </a:lnTo>
                  <a:lnTo>
                    <a:pt x="136" y="113"/>
                  </a:lnTo>
                  <a:lnTo>
                    <a:pt x="249" y="136"/>
                  </a:lnTo>
                  <a:lnTo>
                    <a:pt x="272" y="68"/>
                  </a:lnTo>
                  <a:lnTo>
                    <a:pt x="385" y="68"/>
                  </a:lnTo>
                  <a:lnTo>
                    <a:pt x="385" y="181"/>
                  </a:lnTo>
                  <a:lnTo>
                    <a:pt x="363" y="249"/>
                  </a:lnTo>
                  <a:lnTo>
                    <a:pt x="272" y="317"/>
                  </a:lnTo>
                  <a:lnTo>
                    <a:pt x="204" y="272"/>
                  </a:lnTo>
                  <a:lnTo>
                    <a:pt x="136" y="272"/>
                  </a:lnTo>
                  <a:lnTo>
                    <a:pt x="68" y="295"/>
                  </a:lnTo>
                  <a:lnTo>
                    <a:pt x="0" y="249"/>
                  </a:lnTo>
                  <a:lnTo>
                    <a:pt x="23" y="136"/>
                  </a:lnTo>
                  <a:lnTo>
                    <a:pt x="68" y="45"/>
                  </a:lnTo>
                  <a:lnTo>
                    <a:pt x="113" y="0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6" name="Freeform 130">
              <a:extLst>
                <a:ext uri="{FF2B5EF4-FFF2-40B4-BE49-F238E27FC236}">
                  <a16:creationId xmlns:a16="http://schemas.microsoft.com/office/drawing/2014/main" id="{385D8AAC-3223-4ADD-B5FB-FBBCFEB78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363" y="5967336"/>
              <a:ext cx="451320" cy="576339"/>
            </a:xfrm>
            <a:custGeom>
              <a:avLst/>
              <a:gdLst>
                <a:gd name="T0" fmla="*/ 0 w 408"/>
                <a:gd name="T1" fmla="*/ 295 h 521"/>
                <a:gd name="T2" fmla="*/ 22 w 408"/>
                <a:gd name="T3" fmla="*/ 363 h 521"/>
                <a:gd name="T4" fmla="*/ 90 w 408"/>
                <a:gd name="T5" fmla="*/ 408 h 521"/>
                <a:gd name="T6" fmla="*/ 113 w 408"/>
                <a:gd name="T7" fmla="*/ 431 h 521"/>
                <a:gd name="T8" fmla="*/ 136 w 408"/>
                <a:gd name="T9" fmla="*/ 431 h 521"/>
                <a:gd name="T10" fmla="*/ 158 w 408"/>
                <a:gd name="T11" fmla="*/ 408 h 521"/>
                <a:gd name="T12" fmla="*/ 136 w 408"/>
                <a:gd name="T13" fmla="*/ 385 h 521"/>
                <a:gd name="T14" fmla="*/ 136 w 408"/>
                <a:gd name="T15" fmla="*/ 340 h 521"/>
                <a:gd name="T16" fmla="*/ 113 w 408"/>
                <a:gd name="T17" fmla="*/ 317 h 521"/>
                <a:gd name="T18" fmla="*/ 181 w 408"/>
                <a:gd name="T19" fmla="*/ 226 h 521"/>
                <a:gd name="T20" fmla="*/ 204 w 408"/>
                <a:gd name="T21" fmla="*/ 204 h 521"/>
                <a:gd name="T22" fmla="*/ 249 w 408"/>
                <a:gd name="T23" fmla="*/ 226 h 521"/>
                <a:gd name="T24" fmla="*/ 272 w 408"/>
                <a:gd name="T25" fmla="*/ 249 h 521"/>
                <a:gd name="T26" fmla="*/ 226 w 408"/>
                <a:gd name="T27" fmla="*/ 295 h 521"/>
                <a:gd name="T28" fmla="*/ 204 w 408"/>
                <a:gd name="T29" fmla="*/ 295 h 521"/>
                <a:gd name="T30" fmla="*/ 204 w 408"/>
                <a:gd name="T31" fmla="*/ 340 h 521"/>
                <a:gd name="T32" fmla="*/ 226 w 408"/>
                <a:gd name="T33" fmla="*/ 408 h 521"/>
                <a:gd name="T34" fmla="*/ 181 w 408"/>
                <a:gd name="T35" fmla="*/ 453 h 521"/>
                <a:gd name="T36" fmla="*/ 136 w 408"/>
                <a:gd name="T37" fmla="*/ 521 h 521"/>
                <a:gd name="T38" fmla="*/ 204 w 408"/>
                <a:gd name="T39" fmla="*/ 499 h 521"/>
                <a:gd name="T40" fmla="*/ 249 w 408"/>
                <a:gd name="T41" fmla="*/ 499 h 521"/>
                <a:gd name="T42" fmla="*/ 294 w 408"/>
                <a:gd name="T43" fmla="*/ 453 h 521"/>
                <a:gd name="T44" fmla="*/ 317 w 408"/>
                <a:gd name="T45" fmla="*/ 453 h 521"/>
                <a:gd name="T46" fmla="*/ 317 w 408"/>
                <a:gd name="T47" fmla="*/ 431 h 521"/>
                <a:gd name="T48" fmla="*/ 294 w 408"/>
                <a:gd name="T49" fmla="*/ 385 h 521"/>
                <a:gd name="T50" fmla="*/ 340 w 408"/>
                <a:gd name="T51" fmla="*/ 340 h 521"/>
                <a:gd name="T52" fmla="*/ 362 w 408"/>
                <a:gd name="T53" fmla="*/ 363 h 521"/>
                <a:gd name="T54" fmla="*/ 408 w 408"/>
                <a:gd name="T55" fmla="*/ 317 h 521"/>
                <a:gd name="T56" fmla="*/ 385 w 408"/>
                <a:gd name="T57" fmla="*/ 295 h 521"/>
                <a:gd name="T58" fmla="*/ 340 w 408"/>
                <a:gd name="T59" fmla="*/ 272 h 521"/>
                <a:gd name="T60" fmla="*/ 340 w 408"/>
                <a:gd name="T61" fmla="*/ 204 h 521"/>
                <a:gd name="T62" fmla="*/ 317 w 408"/>
                <a:gd name="T63" fmla="*/ 181 h 521"/>
                <a:gd name="T64" fmla="*/ 294 w 408"/>
                <a:gd name="T65" fmla="*/ 113 h 521"/>
                <a:gd name="T66" fmla="*/ 249 w 408"/>
                <a:gd name="T67" fmla="*/ 22 h 521"/>
                <a:gd name="T68" fmla="*/ 158 w 408"/>
                <a:gd name="T69" fmla="*/ 0 h 521"/>
                <a:gd name="T70" fmla="*/ 68 w 408"/>
                <a:gd name="T71" fmla="*/ 0 h 521"/>
                <a:gd name="T72" fmla="*/ 90 w 408"/>
                <a:gd name="T73" fmla="*/ 45 h 521"/>
                <a:gd name="T74" fmla="*/ 90 w 408"/>
                <a:gd name="T75" fmla="*/ 68 h 521"/>
                <a:gd name="T76" fmla="*/ 90 w 408"/>
                <a:gd name="T77" fmla="*/ 113 h 521"/>
                <a:gd name="T78" fmla="*/ 45 w 408"/>
                <a:gd name="T79" fmla="*/ 158 h 521"/>
                <a:gd name="T80" fmla="*/ 90 w 408"/>
                <a:gd name="T81" fmla="*/ 226 h 521"/>
                <a:gd name="T82" fmla="*/ 68 w 408"/>
                <a:gd name="T83" fmla="*/ 295 h 521"/>
                <a:gd name="T84" fmla="*/ 45 w 408"/>
                <a:gd name="T85" fmla="*/ 317 h 521"/>
                <a:gd name="T86" fmla="*/ 0 w 408"/>
                <a:gd name="T87" fmla="*/ 295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08" h="521">
                  <a:moveTo>
                    <a:pt x="0" y="295"/>
                  </a:moveTo>
                  <a:lnTo>
                    <a:pt x="22" y="363"/>
                  </a:lnTo>
                  <a:lnTo>
                    <a:pt x="90" y="408"/>
                  </a:lnTo>
                  <a:lnTo>
                    <a:pt x="113" y="431"/>
                  </a:lnTo>
                  <a:lnTo>
                    <a:pt x="136" y="431"/>
                  </a:lnTo>
                  <a:lnTo>
                    <a:pt x="158" y="408"/>
                  </a:lnTo>
                  <a:lnTo>
                    <a:pt x="136" y="385"/>
                  </a:lnTo>
                  <a:lnTo>
                    <a:pt x="136" y="340"/>
                  </a:lnTo>
                  <a:lnTo>
                    <a:pt x="113" y="317"/>
                  </a:lnTo>
                  <a:lnTo>
                    <a:pt x="181" y="226"/>
                  </a:lnTo>
                  <a:lnTo>
                    <a:pt x="204" y="204"/>
                  </a:lnTo>
                  <a:lnTo>
                    <a:pt x="249" y="226"/>
                  </a:lnTo>
                  <a:lnTo>
                    <a:pt x="272" y="249"/>
                  </a:lnTo>
                  <a:lnTo>
                    <a:pt x="226" y="295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226" y="408"/>
                  </a:lnTo>
                  <a:lnTo>
                    <a:pt x="181" y="453"/>
                  </a:lnTo>
                  <a:lnTo>
                    <a:pt x="136" y="521"/>
                  </a:lnTo>
                  <a:lnTo>
                    <a:pt x="204" y="499"/>
                  </a:lnTo>
                  <a:lnTo>
                    <a:pt x="249" y="499"/>
                  </a:lnTo>
                  <a:lnTo>
                    <a:pt x="294" y="453"/>
                  </a:lnTo>
                  <a:lnTo>
                    <a:pt x="317" y="453"/>
                  </a:lnTo>
                  <a:lnTo>
                    <a:pt x="317" y="431"/>
                  </a:lnTo>
                  <a:lnTo>
                    <a:pt x="294" y="385"/>
                  </a:lnTo>
                  <a:lnTo>
                    <a:pt x="340" y="340"/>
                  </a:lnTo>
                  <a:lnTo>
                    <a:pt x="362" y="363"/>
                  </a:lnTo>
                  <a:lnTo>
                    <a:pt x="408" y="317"/>
                  </a:lnTo>
                  <a:lnTo>
                    <a:pt x="385" y="295"/>
                  </a:lnTo>
                  <a:lnTo>
                    <a:pt x="340" y="272"/>
                  </a:lnTo>
                  <a:lnTo>
                    <a:pt x="340" y="204"/>
                  </a:lnTo>
                  <a:lnTo>
                    <a:pt x="317" y="181"/>
                  </a:lnTo>
                  <a:lnTo>
                    <a:pt x="294" y="113"/>
                  </a:lnTo>
                  <a:lnTo>
                    <a:pt x="249" y="22"/>
                  </a:lnTo>
                  <a:lnTo>
                    <a:pt x="158" y="0"/>
                  </a:lnTo>
                  <a:lnTo>
                    <a:pt x="68" y="0"/>
                  </a:lnTo>
                  <a:lnTo>
                    <a:pt x="90" y="45"/>
                  </a:lnTo>
                  <a:lnTo>
                    <a:pt x="90" y="68"/>
                  </a:lnTo>
                  <a:lnTo>
                    <a:pt x="90" y="113"/>
                  </a:lnTo>
                  <a:lnTo>
                    <a:pt x="45" y="158"/>
                  </a:lnTo>
                  <a:lnTo>
                    <a:pt x="90" y="226"/>
                  </a:lnTo>
                  <a:lnTo>
                    <a:pt x="68" y="295"/>
                  </a:lnTo>
                  <a:lnTo>
                    <a:pt x="45" y="317"/>
                  </a:lnTo>
                  <a:lnTo>
                    <a:pt x="0" y="29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7" name="Freeform 131">
              <a:extLst>
                <a:ext uri="{FF2B5EF4-FFF2-40B4-BE49-F238E27FC236}">
                  <a16:creationId xmlns:a16="http://schemas.microsoft.com/office/drawing/2014/main" id="{B484987B-26B5-4366-9E01-E167A2401E0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3243" y="5741667"/>
              <a:ext cx="551983" cy="702448"/>
            </a:xfrm>
            <a:custGeom>
              <a:avLst/>
              <a:gdLst>
                <a:gd name="T0" fmla="*/ 0 w 499"/>
                <a:gd name="T1" fmla="*/ 272 h 635"/>
                <a:gd name="T2" fmla="*/ 22 w 499"/>
                <a:gd name="T3" fmla="*/ 317 h 635"/>
                <a:gd name="T4" fmla="*/ 45 w 499"/>
                <a:gd name="T5" fmla="*/ 385 h 635"/>
                <a:gd name="T6" fmla="*/ 68 w 499"/>
                <a:gd name="T7" fmla="*/ 408 h 635"/>
                <a:gd name="T8" fmla="*/ 68 w 499"/>
                <a:gd name="T9" fmla="*/ 476 h 635"/>
                <a:gd name="T10" fmla="*/ 113 w 499"/>
                <a:gd name="T11" fmla="*/ 499 h 635"/>
                <a:gd name="T12" fmla="*/ 136 w 499"/>
                <a:gd name="T13" fmla="*/ 521 h 635"/>
                <a:gd name="T14" fmla="*/ 90 w 499"/>
                <a:gd name="T15" fmla="*/ 567 h 635"/>
                <a:gd name="T16" fmla="*/ 113 w 499"/>
                <a:gd name="T17" fmla="*/ 589 h 635"/>
                <a:gd name="T18" fmla="*/ 136 w 499"/>
                <a:gd name="T19" fmla="*/ 635 h 635"/>
                <a:gd name="T20" fmla="*/ 181 w 499"/>
                <a:gd name="T21" fmla="*/ 589 h 635"/>
                <a:gd name="T22" fmla="*/ 181 w 499"/>
                <a:gd name="T23" fmla="*/ 544 h 635"/>
                <a:gd name="T24" fmla="*/ 204 w 499"/>
                <a:gd name="T25" fmla="*/ 521 h 635"/>
                <a:gd name="T26" fmla="*/ 249 w 499"/>
                <a:gd name="T27" fmla="*/ 476 h 635"/>
                <a:gd name="T28" fmla="*/ 227 w 499"/>
                <a:gd name="T29" fmla="*/ 430 h 635"/>
                <a:gd name="T30" fmla="*/ 385 w 499"/>
                <a:gd name="T31" fmla="*/ 204 h 635"/>
                <a:gd name="T32" fmla="*/ 408 w 499"/>
                <a:gd name="T33" fmla="*/ 181 h 635"/>
                <a:gd name="T34" fmla="*/ 408 w 499"/>
                <a:gd name="T35" fmla="*/ 158 h 635"/>
                <a:gd name="T36" fmla="*/ 476 w 499"/>
                <a:gd name="T37" fmla="*/ 90 h 635"/>
                <a:gd name="T38" fmla="*/ 499 w 499"/>
                <a:gd name="T39" fmla="*/ 68 h 635"/>
                <a:gd name="T40" fmla="*/ 453 w 499"/>
                <a:gd name="T41" fmla="*/ 45 h 635"/>
                <a:gd name="T42" fmla="*/ 408 w 499"/>
                <a:gd name="T43" fmla="*/ 68 h 635"/>
                <a:gd name="T44" fmla="*/ 363 w 499"/>
                <a:gd name="T45" fmla="*/ 45 h 635"/>
                <a:gd name="T46" fmla="*/ 363 w 499"/>
                <a:gd name="T47" fmla="*/ 22 h 635"/>
                <a:gd name="T48" fmla="*/ 317 w 499"/>
                <a:gd name="T49" fmla="*/ 22 h 635"/>
                <a:gd name="T50" fmla="*/ 272 w 499"/>
                <a:gd name="T51" fmla="*/ 0 h 635"/>
                <a:gd name="T52" fmla="*/ 204 w 499"/>
                <a:gd name="T53" fmla="*/ 90 h 635"/>
                <a:gd name="T54" fmla="*/ 136 w 499"/>
                <a:gd name="T55" fmla="*/ 113 h 635"/>
                <a:gd name="T56" fmla="*/ 158 w 499"/>
                <a:gd name="T57" fmla="*/ 181 h 635"/>
                <a:gd name="T58" fmla="*/ 136 w 499"/>
                <a:gd name="T59" fmla="*/ 226 h 635"/>
                <a:gd name="T60" fmla="*/ 136 w 499"/>
                <a:gd name="T61" fmla="*/ 294 h 635"/>
                <a:gd name="T62" fmla="*/ 68 w 499"/>
                <a:gd name="T63" fmla="*/ 272 h 635"/>
                <a:gd name="T64" fmla="*/ 0 w 499"/>
                <a:gd name="T65" fmla="*/ 27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99" h="635">
                  <a:moveTo>
                    <a:pt x="0" y="272"/>
                  </a:moveTo>
                  <a:lnTo>
                    <a:pt x="22" y="317"/>
                  </a:lnTo>
                  <a:lnTo>
                    <a:pt x="45" y="385"/>
                  </a:lnTo>
                  <a:lnTo>
                    <a:pt x="68" y="408"/>
                  </a:lnTo>
                  <a:lnTo>
                    <a:pt x="68" y="476"/>
                  </a:lnTo>
                  <a:lnTo>
                    <a:pt x="113" y="499"/>
                  </a:lnTo>
                  <a:lnTo>
                    <a:pt x="136" y="521"/>
                  </a:lnTo>
                  <a:lnTo>
                    <a:pt x="90" y="567"/>
                  </a:lnTo>
                  <a:lnTo>
                    <a:pt x="113" y="589"/>
                  </a:lnTo>
                  <a:lnTo>
                    <a:pt x="136" y="635"/>
                  </a:lnTo>
                  <a:lnTo>
                    <a:pt x="181" y="589"/>
                  </a:lnTo>
                  <a:lnTo>
                    <a:pt x="181" y="544"/>
                  </a:lnTo>
                  <a:lnTo>
                    <a:pt x="204" y="521"/>
                  </a:lnTo>
                  <a:lnTo>
                    <a:pt x="249" y="476"/>
                  </a:lnTo>
                  <a:lnTo>
                    <a:pt x="227" y="430"/>
                  </a:lnTo>
                  <a:lnTo>
                    <a:pt x="385" y="204"/>
                  </a:lnTo>
                  <a:lnTo>
                    <a:pt x="408" y="181"/>
                  </a:lnTo>
                  <a:lnTo>
                    <a:pt x="408" y="158"/>
                  </a:lnTo>
                  <a:lnTo>
                    <a:pt x="476" y="90"/>
                  </a:lnTo>
                  <a:lnTo>
                    <a:pt x="499" y="68"/>
                  </a:lnTo>
                  <a:lnTo>
                    <a:pt x="453" y="45"/>
                  </a:lnTo>
                  <a:lnTo>
                    <a:pt x="408" y="68"/>
                  </a:lnTo>
                  <a:lnTo>
                    <a:pt x="363" y="45"/>
                  </a:lnTo>
                  <a:lnTo>
                    <a:pt x="363" y="22"/>
                  </a:lnTo>
                  <a:lnTo>
                    <a:pt x="317" y="22"/>
                  </a:lnTo>
                  <a:lnTo>
                    <a:pt x="272" y="0"/>
                  </a:lnTo>
                  <a:lnTo>
                    <a:pt x="204" y="90"/>
                  </a:lnTo>
                  <a:lnTo>
                    <a:pt x="136" y="113"/>
                  </a:lnTo>
                  <a:lnTo>
                    <a:pt x="158" y="181"/>
                  </a:lnTo>
                  <a:lnTo>
                    <a:pt x="136" y="226"/>
                  </a:lnTo>
                  <a:lnTo>
                    <a:pt x="136" y="294"/>
                  </a:lnTo>
                  <a:lnTo>
                    <a:pt x="68" y="272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8" name="Freeform 132">
              <a:extLst>
                <a:ext uri="{FF2B5EF4-FFF2-40B4-BE49-F238E27FC236}">
                  <a16:creationId xmlns:a16="http://schemas.microsoft.com/office/drawing/2014/main" id="{A9D26994-5737-46DA-A6E1-A9D9E741E3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462" y="5364447"/>
              <a:ext cx="426985" cy="452443"/>
            </a:xfrm>
            <a:custGeom>
              <a:avLst/>
              <a:gdLst>
                <a:gd name="T0" fmla="*/ 159 w 386"/>
                <a:gd name="T1" fmla="*/ 0 h 409"/>
                <a:gd name="T2" fmla="*/ 136 w 386"/>
                <a:gd name="T3" fmla="*/ 46 h 409"/>
                <a:gd name="T4" fmla="*/ 68 w 386"/>
                <a:gd name="T5" fmla="*/ 23 h 409"/>
                <a:gd name="T6" fmla="*/ 0 w 386"/>
                <a:gd name="T7" fmla="*/ 91 h 409"/>
                <a:gd name="T8" fmla="*/ 0 w 386"/>
                <a:gd name="T9" fmla="*/ 159 h 409"/>
                <a:gd name="T10" fmla="*/ 46 w 386"/>
                <a:gd name="T11" fmla="*/ 182 h 409"/>
                <a:gd name="T12" fmla="*/ 91 w 386"/>
                <a:gd name="T13" fmla="*/ 182 h 409"/>
                <a:gd name="T14" fmla="*/ 91 w 386"/>
                <a:gd name="T15" fmla="*/ 227 h 409"/>
                <a:gd name="T16" fmla="*/ 114 w 386"/>
                <a:gd name="T17" fmla="*/ 273 h 409"/>
                <a:gd name="T18" fmla="*/ 91 w 386"/>
                <a:gd name="T19" fmla="*/ 318 h 409"/>
                <a:gd name="T20" fmla="*/ 136 w 386"/>
                <a:gd name="T21" fmla="*/ 363 h 409"/>
                <a:gd name="T22" fmla="*/ 182 w 386"/>
                <a:gd name="T23" fmla="*/ 363 h 409"/>
                <a:gd name="T24" fmla="*/ 182 w 386"/>
                <a:gd name="T25" fmla="*/ 386 h 409"/>
                <a:gd name="T26" fmla="*/ 227 w 386"/>
                <a:gd name="T27" fmla="*/ 409 h 409"/>
                <a:gd name="T28" fmla="*/ 272 w 386"/>
                <a:gd name="T29" fmla="*/ 386 h 409"/>
                <a:gd name="T30" fmla="*/ 318 w 386"/>
                <a:gd name="T31" fmla="*/ 409 h 409"/>
                <a:gd name="T32" fmla="*/ 363 w 386"/>
                <a:gd name="T33" fmla="*/ 409 h 409"/>
                <a:gd name="T34" fmla="*/ 386 w 386"/>
                <a:gd name="T35" fmla="*/ 363 h 409"/>
                <a:gd name="T36" fmla="*/ 340 w 386"/>
                <a:gd name="T37" fmla="*/ 341 h 409"/>
                <a:gd name="T38" fmla="*/ 386 w 386"/>
                <a:gd name="T39" fmla="*/ 295 h 409"/>
                <a:gd name="T40" fmla="*/ 340 w 386"/>
                <a:gd name="T41" fmla="*/ 295 h 409"/>
                <a:gd name="T42" fmla="*/ 318 w 386"/>
                <a:gd name="T43" fmla="*/ 273 h 409"/>
                <a:gd name="T44" fmla="*/ 386 w 386"/>
                <a:gd name="T45" fmla="*/ 227 h 409"/>
                <a:gd name="T46" fmla="*/ 295 w 386"/>
                <a:gd name="T47" fmla="*/ 204 h 409"/>
                <a:gd name="T48" fmla="*/ 250 w 386"/>
                <a:gd name="T49" fmla="*/ 204 h 409"/>
                <a:gd name="T50" fmla="*/ 227 w 386"/>
                <a:gd name="T51" fmla="*/ 159 h 409"/>
                <a:gd name="T52" fmla="*/ 250 w 386"/>
                <a:gd name="T53" fmla="*/ 114 h 409"/>
                <a:gd name="T54" fmla="*/ 272 w 386"/>
                <a:gd name="T55" fmla="*/ 136 h 409"/>
                <a:gd name="T56" fmla="*/ 295 w 386"/>
                <a:gd name="T57" fmla="*/ 136 h 409"/>
                <a:gd name="T58" fmla="*/ 340 w 386"/>
                <a:gd name="T59" fmla="*/ 114 h 409"/>
                <a:gd name="T60" fmla="*/ 363 w 386"/>
                <a:gd name="T61" fmla="*/ 68 h 409"/>
                <a:gd name="T62" fmla="*/ 340 w 386"/>
                <a:gd name="T63" fmla="*/ 23 h 409"/>
                <a:gd name="T64" fmla="*/ 295 w 386"/>
                <a:gd name="T65" fmla="*/ 0 h 409"/>
                <a:gd name="T66" fmla="*/ 250 w 386"/>
                <a:gd name="T67" fmla="*/ 46 h 409"/>
                <a:gd name="T68" fmla="*/ 204 w 386"/>
                <a:gd name="T69" fmla="*/ 46 h 409"/>
                <a:gd name="T70" fmla="*/ 182 w 386"/>
                <a:gd name="T71" fmla="*/ 23 h 409"/>
                <a:gd name="T72" fmla="*/ 159 w 386"/>
                <a:gd name="T73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86" h="409">
                  <a:moveTo>
                    <a:pt x="159" y="0"/>
                  </a:moveTo>
                  <a:lnTo>
                    <a:pt x="136" y="46"/>
                  </a:lnTo>
                  <a:lnTo>
                    <a:pt x="68" y="23"/>
                  </a:lnTo>
                  <a:lnTo>
                    <a:pt x="0" y="91"/>
                  </a:lnTo>
                  <a:lnTo>
                    <a:pt x="0" y="159"/>
                  </a:lnTo>
                  <a:lnTo>
                    <a:pt x="46" y="182"/>
                  </a:lnTo>
                  <a:lnTo>
                    <a:pt x="91" y="182"/>
                  </a:lnTo>
                  <a:lnTo>
                    <a:pt x="91" y="227"/>
                  </a:lnTo>
                  <a:lnTo>
                    <a:pt x="114" y="273"/>
                  </a:lnTo>
                  <a:lnTo>
                    <a:pt x="91" y="318"/>
                  </a:lnTo>
                  <a:lnTo>
                    <a:pt x="136" y="363"/>
                  </a:lnTo>
                  <a:lnTo>
                    <a:pt x="182" y="363"/>
                  </a:lnTo>
                  <a:lnTo>
                    <a:pt x="182" y="386"/>
                  </a:lnTo>
                  <a:lnTo>
                    <a:pt x="227" y="409"/>
                  </a:lnTo>
                  <a:lnTo>
                    <a:pt x="272" y="386"/>
                  </a:lnTo>
                  <a:lnTo>
                    <a:pt x="318" y="409"/>
                  </a:lnTo>
                  <a:lnTo>
                    <a:pt x="363" y="409"/>
                  </a:lnTo>
                  <a:lnTo>
                    <a:pt x="386" y="363"/>
                  </a:lnTo>
                  <a:lnTo>
                    <a:pt x="340" y="341"/>
                  </a:lnTo>
                  <a:lnTo>
                    <a:pt x="386" y="295"/>
                  </a:lnTo>
                  <a:lnTo>
                    <a:pt x="340" y="295"/>
                  </a:lnTo>
                  <a:lnTo>
                    <a:pt x="318" y="273"/>
                  </a:lnTo>
                  <a:lnTo>
                    <a:pt x="386" y="227"/>
                  </a:lnTo>
                  <a:lnTo>
                    <a:pt x="295" y="204"/>
                  </a:lnTo>
                  <a:lnTo>
                    <a:pt x="250" y="204"/>
                  </a:lnTo>
                  <a:lnTo>
                    <a:pt x="227" y="159"/>
                  </a:lnTo>
                  <a:lnTo>
                    <a:pt x="250" y="114"/>
                  </a:lnTo>
                  <a:lnTo>
                    <a:pt x="272" y="136"/>
                  </a:lnTo>
                  <a:lnTo>
                    <a:pt x="295" y="136"/>
                  </a:lnTo>
                  <a:lnTo>
                    <a:pt x="340" y="114"/>
                  </a:lnTo>
                  <a:lnTo>
                    <a:pt x="363" y="68"/>
                  </a:lnTo>
                  <a:lnTo>
                    <a:pt x="340" y="23"/>
                  </a:lnTo>
                  <a:lnTo>
                    <a:pt x="295" y="0"/>
                  </a:lnTo>
                  <a:lnTo>
                    <a:pt x="250" y="46"/>
                  </a:lnTo>
                  <a:lnTo>
                    <a:pt x="204" y="46"/>
                  </a:lnTo>
                  <a:lnTo>
                    <a:pt x="182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09" name="Freeform 133">
              <a:extLst>
                <a:ext uri="{FF2B5EF4-FFF2-40B4-BE49-F238E27FC236}">
                  <a16:creationId xmlns:a16="http://schemas.microsoft.com/office/drawing/2014/main" id="{190F5F27-BE05-4A58-BAC6-B779EECED16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139" y="5514892"/>
              <a:ext cx="476763" cy="552003"/>
            </a:xfrm>
            <a:custGeom>
              <a:avLst/>
              <a:gdLst>
                <a:gd name="T0" fmla="*/ 114 w 431"/>
                <a:gd name="T1" fmla="*/ 46 h 499"/>
                <a:gd name="T2" fmla="*/ 227 w 431"/>
                <a:gd name="T3" fmla="*/ 0 h 499"/>
                <a:gd name="T4" fmla="*/ 318 w 431"/>
                <a:gd name="T5" fmla="*/ 114 h 499"/>
                <a:gd name="T6" fmla="*/ 341 w 431"/>
                <a:gd name="T7" fmla="*/ 68 h 499"/>
                <a:gd name="T8" fmla="*/ 341 w 431"/>
                <a:gd name="T9" fmla="*/ 46 h 499"/>
                <a:gd name="T10" fmla="*/ 386 w 431"/>
                <a:gd name="T11" fmla="*/ 46 h 499"/>
                <a:gd name="T12" fmla="*/ 386 w 431"/>
                <a:gd name="T13" fmla="*/ 68 h 499"/>
                <a:gd name="T14" fmla="*/ 386 w 431"/>
                <a:gd name="T15" fmla="*/ 91 h 499"/>
                <a:gd name="T16" fmla="*/ 409 w 431"/>
                <a:gd name="T17" fmla="*/ 137 h 499"/>
                <a:gd name="T18" fmla="*/ 386 w 431"/>
                <a:gd name="T19" fmla="*/ 182 h 499"/>
                <a:gd name="T20" fmla="*/ 431 w 431"/>
                <a:gd name="T21" fmla="*/ 227 h 499"/>
                <a:gd name="T22" fmla="*/ 386 w 431"/>
                <a:gd name="T23" fmla="*/ 205 h 499"/>
                <a:gd name="T24" fmla="*/ 318 w 431"/>
                <a:gd name="T25" fmla="*/ 295 h 499"/>
                <a:gd name="T26" fmla="*/ 250 w 431"/>
                <a:gd name="T27" fmla="*/ 318 h 499"/>
                <a:gd name="T28" fmla="*/ 272 w 431"/>
                <a:gd name="T29" fmla="*/ 386 h 499"/>
                <a:gd name="T30" fmla="*/ 250 w 431"/>
                <a:gd name="T31" fmla="*/ 431 h 499"/>
                <a:gd name="T32" fmla="*/ 250 w 431"/>
                <a:gd name="T33" fmla="*/ 499 h 499"/>
                <a:gd name="T34" fmla="*/ 182 w 431"/>
                <a:gd name="T35" fmla="*/ 477 h 499"/>
                <a:gd name="T36" fmla="*/ 114 w 431"/>
                <a:gd name="T37" fmla="*/ 477 h 499"/>
                <a:gd name="T38" fmla="*/ 91 w 431"/>
                <a:gd name="T39" fmla="*/ 431 h 499"/>
                <a:gd name="T40" fmla="*/ 0 w 431"/>
                <a:gd name="T41" fmla="*/ 409 h 499"/>
                <a:gd name="T42" fmla="*/ 68 w 431"/>
                <a:gd name="T43" fmla="*/ 341 h 499"/>
                <a:gd name="T44" fmla="*/ 114 w 431"/>
                <a:gd name="T45" fmla="*/ 318 h 499"/>
                <a:gd name="T46" fmla="*/ 114 w 431"/>
                <a:gd name="T47" fmla="*/ 273 h 499"/>
                <a:gd name="T48" fmla="*/ 182 w 431"/>
                <a:gd name="T49" fmla="*/ 250 h 499"/>
                <a:gd name="T50" fmla="*/ 159 w 431"/>
                <a:gd name="T51" fmla="*/ 227 h 499"/>
                <a:gd name="T52" fmla="*/ 91 w 431"/>
                <a:gd name="T53" fmla="*/ 227 h 499"/>
                <a:gd name="T54" fmla="*/ 159 w 431"/>
                <a:gd name="T55" fmla="*/ 205 h 499"/>
                <a:gd name="T56" fmla="*/ 159 w 431"/>
                <a:gd name="T57" fmla="*/ 137 h 499"/>
                <a:gd name="T58" fmla="*/ 136 w 431"/>
                <a:gd name="T59" fmla="*/ 137 h 499"/>
                <a:gd name="T60" fmla="*/ 136 w 431"/>
                <a:gd name="T61" fmla="*/ 114 h 499"/>
                <a:gd name="T62" fmla="*/ 114 w 431"/>
                <a:gd name="T63" fmla="*/ 91 h 499"/>
                <a:gd name="T64" fmla="*/ 136 w 431"/>
                <a:gd name="T65" fmla="*/ 46 h 499"/>
                <a:gd name="T66" fmla="*/ 114 w 431"/>
                <a:gd name="T67" fmla="*/ 46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31" h="499">
                  <a:moveTo>
                    <a:pt x="114" y="46"/>
                  </a:moveTo>
                  <a:lnTo>
                    <a:pt x="227" y="0"/>
                  </a:lnTo>
                  <a:lnTo>
                    <a:pt x="318" y="114"/>
                  </a:lnTo>
                  <a:lnTo>
                    <a:pt x="341" y="68"/>
                  </a:lnTo>
                  <a:lnTo>
                    <a:pt x="341" y="46"/>
                  </a:lnTo>
                  <a:lnTo>
                    <a:pt x="386" y="46"/>
                  </a:lnTo>
                  <a:lnTo>
                    <a:pt x="386" y="68"/>
                  </a:lnTo>
                  <a:lnTo>
                    <a:pt x="386" y="91"/>
                  </a:lnTo>
                  <a:lnTo>
                    <a:pt x="409" y="137"/>
                  </a:lnTo>
                  <a:lnTo>
                    <a:pt x="386" y="182"/>
                  </a:lnTo>
                  <a:lnTo>
                    <a:pt x="431" y="227"/>
                  </a:lnTo>
                  <a:lnTo>
                    <a:pt x="386" y="205"/>
                  </a:lnTo>
                  <a:lnTo>
                    <a:pt x="318" y="295"/>
                  </a:lnTo>
                  <a:lnTo>
                    <a:pt x="250" y="318"/>
                  </a:lnTo>
                  <a:lnTo>
                    <a:pt x="272" y="386"/>
                  </a:lnTo>
                  <a:lnTo>
                    <a:pt x="250" y="431"/>
                  </a:lnTo>
                  <a:lnTo>
                    <a:pt x="250" y="499"/>
                  </a:lnTo>
                  <a:lnTo>
                    <a:pt x="182" y="477"/>
                  </a:lnTo>
                  <a:lnTo>
                    <a:pt x="114" y="477"/>
                  </a:lnTo>
                  <a:lnTo>
                    <a:pt x="91" y="431"/>
                  </a:lnTo>
                  <a:lnTo>
                    <a:pt x="0" y="409"/>
                  </a:lnTo>
                  <a:lnTo>
                    <a:pt x="68" y="341"/>
                  </a:lnTo>
                  <a:lnTo>
                    <a:pt x="114" y="318"/>
                  </a:lnTo>
                  <a:lnTo>
                    <a:pt x="114" y="273"/>
                  </a:lnTo>
                  <a:lnTo>
                    <a:pt x="182" y="250"/>
                  </a:lnTo>
                  <a:lnTo>
                    <a:pt x="159" y="227"/>
                  </a:lnTo>
                  <a:lnTo>
                    <a:pt x="91" y="227"/>
                  </a:lnTo>
                  <a:lnTo>
                    <a:pt x="159" y="205"/>
                  </a:lnTo>
                  <a:lnTo>
                    <a:pt x="159" y="137"/>
                  </a:lnTo>
                  <a:lnTo>
                    <a:pt x="136" y="137"/>
                  </a:lnTo>
                  <a:lnTo>
                    <a:pt x="136" y="114"/>
                  </a:lnTo>
                  <a:lnTo>
                    <a:pt x="114" y="91"/>
                  </a:lnTo>
                  <a:lnTo>
                    <a:pt x="136" y="46"/>
                  </a:lnTo>
                  <a:lnTo>
                    <a:pt x="114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0" name="Freeform 134">
              <a:extLst>
                <a:ext uri="{FF2B5EF4-FFF2-40B4-BE49-F238E27FC236}">
                  <a16:creationId xmlns:a16="http://schemas.microsoft.com/office/drawing/2014/main" id="{B83253E2-700C-459F-B1D1-FE9CA04A6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758023" y="5164221"/>
              <a:ext cx="451320" cy="476780"/>
            </a:xfrm>
            <a:custGeom>
              <a:avLst/>
              <a:gdLst>
                <a:gd name="T0" fmla="*/ 363 w 408"/>
                <a:gd name="T1" fmla="*/ 23 h 431"/>
                <a:gd name="T2" fmla="*/ 340 w 408"/>
                <a:gd name="T3" fmla="*/ 45 h 431"/>
                <a:gd name="T4" fmla="*/ 317 w 408"/>
                <a:gd name="T5" fmla="*/ 0 h 431"/>
                <a:gd name="T6" fmla="*/ 272 w 408"/>
                <a:gd name="T7" fmla="*/ 0 h 431"/>
                <a:gd name="T8" fmla="*/ 249 w 408"/>
                <a:gd name="T9" fmla="*/ 23 h 431"/>
                <a:gd name="T10" fmla="*/ 204 w 408"/>
                <a:gd name="T11" fmla="*/ 23 h 431"/>
                <a:gd name="T12" fmla="*/ 158 w 408"/>
                <a:gd name="T13" fmla="*/ 45 h 431"/>
                <a:gd name="T14" fmla="*/ 158 w 408"/>
                <a:gd name="T15" fmla="*/ 68 h 431"/>
                <a:gd name="T16" fmla="*/ 136 w 408"/>
                <a:gd name="T17" fmla="*/ 91 h 431"/>
                <a:gd name="T18" fmla="*/ 136 w 408"/>
                <a:gd name="T19" fmla="*/ 113 h 431"/>
                <a:gd name="T20" fmla="*/ 90 w 408"/>
                <a:gd name="T21" fmla="*/ 113 h 431"/>
                <a:gd name="T22" fmla="*/ 68 w 408"/>
                <a:gd name="T23" fmla="*/ 91 h 431"/>
                <a:gd name="T24" fmla="*/ 22 w 408"/>
                <a:gd name="T25" fmla="*/ 113 h 431"/>
                <a:gd name="T26" fmla="*/ 45 w 408"/>
                <a:gd name="T27" fmla="*/ 136 h 431"/>
                <a:gd name="T28" fmla="*/ 0 w 408"/>
                <a:gd name="T29" fmla="*/ 136 h 431"/>
                <a:gd name="T30" fmla="*/ 68 w 408"/>
                <a:gd name="T31" fmla="*/ 159 h 431"/>
                <a:gd name="T32" fmla="*/ 90 w 408"/>
                <a:gd name="T33" fmla="*/ 204 h 431"/>
                <a:gd name="T34" fmla="*/ 158 w 408"/>
                <a:gd name="T35" fmla="*/ 204 h 431"/>
                <a:gd name="T36" fmla="*/ 136 w 408"/>
                <a:gd name="T37" fmla="*/ 249 h 431"/>
                <a:gd name="T38" fmla="*/ 45 w 408"/>
                <a:gd name="T39" fmla="*/ 295 h 431"/>
                <a:gd name="T40" fmla="*/ 68 w 408"/>
                <a:gd name="T41" fmla="*/ 317 h 431"/>
                <a:gd name="T42" fmla="*/ 68 w 408"/>
                <a:gd name="T43" fmla="*/ 363 h 431"/>
                <a:gd name="T44" fmla="*/ 181 w 408"/>
                <a:gd name="T45" fmla="*/ 317 h 431"/>
                <a:gd name="T46" fmla="*/ 272 w 408"/>
                <a:gd name="T47" fmla="*/ 431 h 431"/>
                <a:gd name="T48" fmla="*/ 295 w 408"/>
                <a:gd name="T49" fmla="*/ 385 h 431"/>
                <a:gd name="T50" fmla="*/ 295 w 408"/>
                <a:gd name="T51" fmla="*/ 363 h 431"/>
                <a:gd name="T52" fmla="*/ 249 w 408"/>
                <a:gd name="T53" fmla="*/ 340 h 431"/>
                <a:gd name="T54" fmla="*/ 249 w 408"/>
                <a:gd name="T55" fmla="*/ 272 h 431"/>
                <a:gd name="T56" fmla="*/ 317 w 408"/>
                <a:gd name="T57" fmla="*/ 204 h 431"/>
                <a:gd name="T58" fmla="*/ 385 w 408"/>
                <a:gd name="T59" fmla="*/ 227 h 431"/>
                <a:gd name="T60" fmla="*/ 408 w 408"/>
                <a:gd name="T61" fmla="*/ 181 h 431"/>
                <a:gd name="T62" fmla="*/ 363 w 408"/>
                <a:gd name="T63" fmla="*/ 159 h 431"/>
                <a:gd name="T64" fmla="*/ 363 w 408"/>
                <a:gd name="T65" fmla="*/ 136 h 431"/>
                <a:gd name="T66" fmla="*/ 340 w 408"/>
                <a:gd name="T67" fmla="*/ 113 h 431"/>
                <a:gd name="T68" fmla="*/ 363 w 408"/>
                <a:gd name="T69" fmla="*/ 91 h 431"/>
                <a:gd name="T70" fmla="*/ 340 w 408"/>
                <a:gd name="T71" fmla="*/ 68 h 431"/>
                <a:gd name="T72" fmla="*/ 385 w 408"/>
                <a:gd name="T73" fmla="*/ 23 h 431"/>
                <a:gd name="T74" fmla="*/ 363 w 408"/>
                <a:gd name="T75" fmla="*/ 23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08" h="431">
                  <a:moveTo>
                    <a:pt x="363" y="23"/>
                  </a:moveTo>
                  <a:lnTo>
                    <a:pt x="340" y="45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49" y="23"/>
                  </a:lnTo>
                  <a:lnTo>
                    <a:pt x="204" y="23"/>
                  </a:lnTo>
                  <a:lnTo>
                    <a:pt x="158" y="45"/>
                  </a:lnTo>
                  <a:lnTo>
                    <a:pt x="158" y="68"/>
                  </a:lnTo>
                  <a:lnTo>
                    <a:pt x="136" y="91"/>
                  </a:lnTo>
                  <a:lnTo>
                    <a:pt x="136" y="113"/>
                  </a:lnTo>
                  <a:lnTo>
                    <a:pt x="90" y="113"/>
                  </a:lnTo>
                  <a:lnTo>
                    <a:pt x="68" y="91"/>
                  </a:lnTo>
                  <a:lnTo>
                    <a:pt x="22" y="113"/>
                  </a:lnTo>
                  <a:lnTo>
                    <a:pt x="45" y="136"/>
                  </a:lnTo>
                  <a:lnTo>
                    <a:pt x="0" y="136"/>
                  </a:lnTo>
                  <a:lnTo>
                    <a:pt x="68" y="159"/>
                  </a:lnTo>
                  <a:lnTo>
                    <a:pt x="90" y="204"/>
                  </a:lnTo>
                  <a:lnTo>
                    <a:pt x="158" y="204"/>
                  </a:lnTo>
                  <a:lnTo>
                    <a:pt x="136" y="249"/>
                  </a:lnTo>
                  <a:lnTo>
                    <a:pt x="45" y="295"/>
                  </a:lnTo>
                  <a:lnTo>
                    <a:pt x="68" y="317"/>
                  </a:lnTo>
                  <a:lnTo>
                    <a:pt x="68" y="363"/>
                  </a:lnTo>
                  <a:lnTo>
                    <a:pt x="181" y="317"/>
                  </a:lnTo>
                  <a:lnTo>
                    <a:pt x="272" y="431"/>
                  </a:lnTo>
                  <a:lnTo>
                    <a:pt x="295" y="385"/>
                  </a:lnTo>
                  <a:lnTo>
                    <a:pt x="295" y="363"/>
                  </a:lnTo>
                  <a:lnTo>
                    <a:pt x="249" y="340"/>
                  </a:lnTo>
                  <a:lnTo>
                    <a:pt x="249" y="272"/>
                  </a:lnTo>
                  <a:lnTo>
                    <a:pt x="317" y="204"/>
                  </a:lnTo>
                  <a:lnTo>
                    <a:pt x="385" y="227"/>
                  </a:lnTo>
                  <a:lnTo>
                    <a:pt x="408" y="181"/>
                  </a:lnTo>
                  <a:lnTo>
                    <a:pt x="363" y="159"/>
                  </a:lnTo>
                  <a:lnTo>
                    <a:pt x="363" y="136"/>
                  </a:lnTo>
                  <a:lnTo>
                    <a:pt x="340" y="113"/>
                  </a:lnTo>
                  <a:lnTo>
                    <a:pt x="363" y="91"/>
                  </a:lnTo>
                  <a:lnTo>
                    <a:pt x="340" y="68"/>
                  </a:lnTo>
                  <a:lnTo>
                    <a:pt x="385" y="23"/>
                  </a:lnTo>
                  <a:lnTo>
                    <a:pt x="363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1" name="Freeform 135">
              <a:extLst>
                <a:ext uri="{FF2B5EF4-FFF2-40B4-BE49-F238E27FC236}">
                  <a16:creationId xmlns:a16="http://schemas.microsoft.com/office/drawing/2014/main" id="{99B4A8EE-336D-4689-A0FE-14F973A396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583" y="5264887"/>
              <a:ext cx="325216" cy="325228"/>
            </a:xfrm>
            <a:custGeom>
              <a:avLst/>
              <a:gdLst>
                <a:gd name="T0" fmla="*/ 22 w 294"/>
                <a:gd name="T1" fmla="*/ 90 h 294"/>
                <a:gd name="T2" fmla="*/ 0 w 294"/>
                <a:gd name="T3" fmla="*/ 136 h 294"/>
                <a:gd name="T4" fmla="*/ 68 w 294"/>
                <a:gd name="T5" fmla="*/ 181 h 294"/>
                <a:gd name="T6" fmla="*/ 68 w 294"/>
                <a:gd name="T7" fmla="*/ 249 h 294"/>
                <a:gd name="T8" fmla="*/ 113 w 294"/>
                <a:gd name="T9" fmla="*/ 294 h 294"/>
                <a:gd name="T10" fmla="*/ 113 w 294"/>
                <a:gd name="T11" fmla="*/ 204 h 294"/>
                <a:gd name="T12" fmla="*/ 158 w 294"/>
                <a:gd name="T13" fmla="*/ 181 h 294"/>
                <a:gd name="T14" fmla="*/ 181 w 294"/>
                <a:gd name="T15" fmla="*/ 204 h 294"/>
                <a:gd name="T16" fmla="*/ 272 w 294"/>
                <a:gd name="T17" fmla="*/ 158 h 294"/>
                <a:gd name="T18" fmla="*/ 294 w 294"/>
                <a:gd name="T19" fmla="*/ 112 h 294"/>
                <a:gd name="T20" fmla="*/ 226 w 294"/>
                <a:gd name="T21" fmla="*/ 113 h 294"/>
                <a:gd name="T22" fmla="*/ 204 w 294"/>
                <a:gd name="T23" fmla="*/ 68 h 294"/>
                <a:gd name="T24" fmla="*/ 136 w 294"/>
                <a:gd name="T25" fmla="*/ 45 h 294"/>
                <a:gd name="T26" fmla="*/ 113 w 294"/>
                <a:gd name="T27" fmla="*/ 68 h 294"/>
                <a:gd name="T28" fmla="*/ 90 w 294"/>
                <a:gd name="T29" fmla="*/ 45 h 294"/>
                <a:gd name="T30" fmla="*/ 90 w 294"/>
                <a:gd name="T31" fmla="*/ 22 h 294"/>
                <a:gd name="T32" fmla="*/ 68 w 294"/>
                <a:gd name="T33" fmla="*/ 0 h 294"/>
                <a:gd name="T34" fmla="*/ 45 w 294"/>
                <a:gd name="T35" fmla="*/ 22 h 294"/>
                <a:gd name="T36" fmla="*/ 22 w 294"/>
                <a:gd name="T37" fmla="*/ 45 h 294"/>
                <a:gd name="T38" fmla="*/ 68 w 294"/>
                <a:gd name="T39" fmla="*/ 68 h 294"/>
                <a:gd name="T40" fmla="*/ 45 w 294"/>
                <a:gd name="T41" fmla="*/ 90 h 294"/>
                <a:gd name="T42" fmla="*/ 45 w 294"/>
                <a:gd name="T43" fmla="*/ 113 h 294"/>
                <a:gd name="T44" fmla="*/ 22 w 294"/>
                <a:gd name="T45" fmla="*/ 113 h 294"/>
                <a:gd name="T46" fmla="*/ 22 w 294"/>
                <a:gd name="T47" fmla="*/ 9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4" h="294">
                  <a:moveTo>
                    <a:pt x="22" y="90"/>
                  </a:moveTo>
                  <a:lnTo>
                    <a:pt x="0" y="136"/>
                  </a:lnTo>
                  <a:lnTo>
                    <a:pt x="68" y="181"/>
                  </a:lnTo>
                  <a:lnTo>
                    <a:pt x="68" y="249"/>
                  </a:lnTo>
                  <a:lnTo>
                    <a:pt x="113" y="294"/>
                  </a:lnTo>
                  <a:lnTo>
                    <a:pt x="113" y="204"/>
                  </a:lnTo>
                  <a:lnTo>
                    <a:pt x="158" y="181"/>
                  </a:lnTo>
                  <a:lnTo>
                    <a:pt x="181" y="204"/>
                  </a:lnTo>
                  <a:lnTo>
                    <a:pt x="272" y="158"/>
                  </a:lnTo>
                  <a:lnTo>
                    <a:pt x="294" y="112"/>
                  </a:lnTo>
                  <a:lnTo>
                    <a:pt x="226" y="113"/>
                  </a:lnTo>
                  <a:lnTo>
                    <a:pt x="204" y="68"/>
                  </a:lnTo>
                  <a:lnTo>
                    <a:pt x="136" y="45"/>
                  </a:lnTo>
                  <a:lnTo>
                    <a:pt x="113" y="68"/>
                  </a:lnTo>
                  <a:lnTo>
                    <a:pt x="90" y="45"/>
                  </a:lnTo>
                  <a:lnTo>
                    <a:pt x="90" y="22"/>
                  </a:lnTo>
                  <a:lnTo>
                    <a:pt x="68" y="0"/>
                  </a:lnTo>
                  <a:lnTo>
                    <a:pt x="45" y="22"/>
                  </a:lnTo>
                  <a:lnTo>
                    <a:pt x="22" y="45"/>
                  </a:lnTo>
                  <a:lnTo>
                    <a:pt x="68" y="68"/>
                  </a:lnTo>
                  <a:lnTo>
                    <a:pt x="45" y="90"/>
                  </a:lnTo>
                  <a:lnTo>
                    <a:pt x="45" y="113"/>
                  </a:lnTo>
                  <a:lnTo>
                    <a:pt x="22" y="113"/>
                  </a:lnTo>
                  <a:lnTo>
                    <a:pt x="22" y="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2" name="Freeform 136">
              <a:extLst>
                <a:ext uri="{FF2B5EF4-FFF2-40B4-BE49-F238E27FC236}">
                  <a16:creationId xmlns:a16="http://schemas.microsoft.com/office/drawing/2014/main" id="{D8A2E11B-5C70-4CDF-B0D1-A9C3E39625E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2272" y="4060216"/>
              <a:ext cx="601761" cy="677005"/>
            </a:xfrm>
            <a:custGeom>
              <a:avLst/>
              <a:gdLst>
                <a:gd name="T0" fmla="*/ 386 w 544"/>
                <a:gd name="T1" fmla="*/ 227 h 612"/>
                <a:gd name="T2" fmla="*/ 340 w 544"/>
                <a:gd name="T3" fmla="*/ 227 h 612"/>
                <a:gd name="T4" fmla="*/ 295 w 544"/>
                <a:gd name="T5" fmla="*/ 272 h 612"/>
                <a:gd name="T6" fmla="*/ 250 w 544"/>
                <a:gd name="T7" fmla="*/ 363 h 612"/>
                <a:gd name="T8" fmla="*/ 227 w 544"/>
                <a:gd name="T9" fmla="*/ 476 h 612"/>
                <a:gd name="T10" fmla="*/ 204 w 544"/>
                <a:gd name="T11" fmla="*/ 522 h 612"/>
                <a:gd name="T12" fmla="*/ 227 w 544"/>
                <a:gd name="T13" fmla="*/ 544 h 612"/>
                <a:gd name="T14" fmla="*/ 159 w 544"/>
                <a:gd name="T15" fmla="*/ 612 h 612"/>
                <a:gd name="T16" fmla="*/ 114 w 544"/>
                <a:gd name="T17" fmla="*/ 612 h 612"/>
                <a:gd name="T18" fmla="*/ 114 w 544"/>
                <a:gd name="T19" fmla="*/ 567 h 612"/>
                <a:gd name="T20" fmla="*/ 45 w 544"/>
                <a:gd name="T21" fmla="*/ 544 h 612"/>
                <a:gd name="T22" fmla="*/ 0 w 544"/>
                <a:gd name="T23" fmla="*/ 476 h 612"/>
                <a:gd name="T24" fmla="*/ 23 w 544"/>
                <a:gd name="T25" fmla="*/ 454 h 612"/>
                <a:gd name="T26" fmla="*/ 68 w 544"/>
                <a:gd name="T27" fmla="*/ 454 h 612"/>
                <a:gd name="T28" fmla="*/ 159 w 544"/>
                <a:gd name="T29" fmla="*/ 386 h 612"/>
                <a:gd name="T30" fmla="*/ 250 w 544"/>
                <a:gd name="T31" fmla="*/ 295 h 612"/>
                <a:gd name="T32" fmla="*/ 272 w 544"/>
                <a:gd name="T33" fmla="*/ 227 h 612"/>
                <a:gd name="T34" fmla="*/ 295 w 544"/>
                <a:gd name="T35" fmla="*/ 204 h 612"/>
                <a:gd name="T36" fmla="*/ 272 w 544"/>
                <a:gd name="T37" fmla="*/ 181 h 612"/>
                <a:gd name="T38" fmla="*/ 295 w 544"/>
                <a:gd name="T39" fmla="*/ 136 h 612"/>
                <a:gd name="T40" fmla="*/ 272 w 544"/>
                <a:gd name="T41" fmla="*/ 113 h 612"/>
                <a:gd name="T42" fmla="*/ 295 w 544"/>
                <a:gd name="T43" fmla="*/ 68 h 612"/>
                <a:gd name="T44" fmla="*/ 318 w 544"/>
                <a:gd name="T45" fmla="*/ 45 h 612"/>
                <a:gd name="T46" fmla="*/ 363 w 544"/>
                <a:gd name="T47" fmla="*/ 23 h 612"/>
                <a:gd name="T48" fmla="*/ 386 w 544"/>
                <a:gd name="T49" fmla="*/ 45 h 612"/>
                <a:gd name="T50" fmla="*/ 454 w 544"/>
                <a:gd name="T51" fmla="*/ 23 h 612"/>
                <a:gd name="T52" fmla="*/ 544 w 544"/>
                <a:gd name="T53" fmla="*/ 0 h 612"/>
                <a:gd name="T54" fmla="*/ 544 w 544"/>
                <a:gd name="T55" fmla="*/ 45 h 612"/>
                <a:gd name="T56" fmla="*/ 499 w 544"/>
                <a:gd name="T57" fmla="*/ 45 h 612"/>
                <a:gd name="T58" fmla="*/ 476 w 544"/>
                <a:gd name="T59" fmla="*/ 68 h 612"/>
                <a:gd name="T60" fmla="*/ 476 w 544"/>
                <a:gd name="T61" fmla="*/ 113 h 612"/>
                <a:gd name="T62" fmla="*/ 431 w 544"/>
                <a:gd name="T63" fmla="*/ 91 h 612"/>
                <a:gd name="T64" fmla="*/ 386 w 544"/>
                <a:gd name="T65" fmla="*/ 136 h 612"/>
                <a:gd name="T66" fmla="*/ 363 w 544"/>
                <a:gd name="T67" fmla="*/ 113 h 612"/>
                <a:gd name="T68" fmla="*/ 318 w 544"/>
                <a:gd name="T69" fmla="*/ 136 h 612"/>
                <a:gd name="T70" fmla="*/ 340 w 544"/>
                <a:gd name="T71" fmla="*/ 159 h 612"/>
                <a:gd name="T72" fmla="*/ 318 w 544"/>
                <a:gd name="T73" fmla="*/ 181 h 612"/>
                <a:gd name="T74" fmla="*/ 340 w 544"/>
                <a:gd name="T75" fmla="*/ 181 h 612"/>
                <a:gd name="T76" fmla="*/ 363 w 544"/>
                <a:gd name="T77" fmla="*/ 204 h 612"/>
                <a:gd name="T78" fmla="*/ 386 w 544"/>
                <a:gd name="T79" fmla="*/ 204 h 612"/>
                <a:gd name="T80" fmla="*/ 386 w 544"/>
                <a:gd name="T81" fmla="*/ 227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44" h="612">
                  <a:moveTo>
                    <a:pt x="386" y="227"/>
                  </a:moveTo>
                  <a:lnTo>
                    <a:pt x="340" y="227"/>
                  </a:lnTo>
                  <a:lnTo>
                    <a:pt x="295" y="272"/>
                  </a:lnTo>
                  <a:lnTo>
                    <a:pt x="250" y="363"/>
                  </a:lnTo>
                  <a:lnTo>
                    <a:pt x="227" y="476"/>
                  </a:lnTo>
                  <a:lnTo>
                    <a:pt x="204" y="522"/>
                  </a:lnTo>
                  <a:lnTo>
                    <a:pt x="227" y="544"/>
                  </a:lnTo>
                  <a:lnTo>
                    <a:pt x="159" y="612"/>
                  </a:lnTo>
                  <a:lnTo>
                    <a:pt x="114" y="612"/>
                  </a:lnTo>
                  <a:lnTo>
                    <a:pt x="114" y="567"/>
                  </a:lnTo>
                  <a:lnTo>
                    <a:pt x="45" y="544"/>
                  </a:lnTo>
                  <a:lnTo>
                    <a:pt x="0" y="476"/>
                  </a:lnTo>
                  <a:lnTo>
                    <a:pt x="23" y="454"/>
                  </a:lnTo>
                  <a:lnTo>
                    <a:pt x="68" y="454"/>
                  </a:lnTo>
                  <a:lnTo>
                    <a:pt x="159" y="386"/>
                  </a:lnTo>
                  <a:lnTo>
                    <a:pt x="250" y="295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272" y="181"/>
                  </a:lnTo>
                  <a:lnTo>
                    <a:pt x="295" y="136"/>
                  </a:lnTo>
                  <a:lnTo>
                    <a:pt x="272" y="113"/>
                  </a:lnTo>
                  <a:lnTo>
                    <a:pt x="295" y="68"/>
                  </a:lnTo>
                  <a:lnTo>
                    <a:pt x="318" y="45"/>
                  </a:lnTo>
                  <a:lnTo>
                    <a:pt x="363" y="23"/>
                  </a:lnTo>
                  <a:lnTo>
                    <a:pt x="386" y="45"/>
                  </a:lnTo>
                  <a:lnTo>
                    <a:pt x="454" y="23"/>
                  </a:lnTo>
                  <a:lnTo>
                    <a:pt x="544" y="0"/>
                  </a:lnTo>
                  <a:lnTo>
                    <a:pt x="544" y="45"/>
                  </a:lnTo>
                  <a:lnTo>
                    <a:pt x="499" y="45"/>
                  </a:lnTo>
                  <a:lnTo>
                    <a:pt x="476" y="68"/>
                  </a:lnTo>
                  <a:lnTo>
                    <a:pt x="476" y="113"/>
                  </a:lnTo>
                  <a:lnTo>
                    <a:pt x="431" y="91"/>
                  </a:lnTo>
                  <a:lnTo>
                    <a:pt x="386" y="136"/>
                  </a:lnTo>
                  <a:lnTo>
                    <a:pt x="363" y="113"/>
                  </a:lnTo>
                  <a:lnTo>
                    <a:pt x="318" y="136"/>
                  </a:lnTo>
                  <a:lnTo>
                    <a:pt x="340" y="159"/>
                  </a:lnTo>
                  <a:lnTo>
                    <a:pt x="318" y="181"/>
                  </a:lnTo>
                  <a:lnTo>
                    <a:pt x="340" y="181"/>
                  </a:lnTo>
                  <a:lnTo>
                    <a:pt x="363" y="204"/>
                  </a:lnTo>
                  <a:lnTo>
                    <a:pt x="386" y="204"/>
                  </a:lnTo>
                  <a:lnTo>
                    <a:pt x="386" y="227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3" name="Freeform 137">
              <a:extLst>
                <a:ext uri="{FF2B5EF4-FFF2-40B4-BE49-F238E27FC236}">
                  <a16:creationId xmlns:a16="http://schemas.microsoft.com/office/drawing/2014/main" id="{704E2F37-9A34-4DEF-8BBC-069D09420F2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699" y="5766004"/>
              <a:ext cx="225660" cy="150446"/>
            </a:xfrm>
            <a:custGeom>
              <a:avLst/>
              <a:gdLst>
                <a:gd name="T0" fmla="*/ 91 w 204"/>
                <a:gd name="T1" fmla="*/ 46 h 136"/>
                <a:gd name="T2" fmla="*/ 159 w 204"/>
                <a:gd name="T3" fmla="*/ 23 h 136"/>
                <a:gd name="T4" fmla="*/ 204 w 204"/>
                <a:gd name="T5" fmla="*/ 46 h 136"/>
                <a:gd name="T6" fmla="*/ 182 w 204"/>
                <a:gd name="T7" fmla="*/ 91 h 136"/>
                <a:gd name="T8" fmla="*/ 159 w 204"/>
                <a:gd name="T9" fmla="*/ 68 h 136"/>
                <a:gd name="T10" fmla="*/ 114 w 204"/>
                <a:gd name="T11" fmla="*/ 68 h 136"/>
                <a:gd name="T12" fmla="*/ 91 w 204"/>
                <a:gd name="T13" fmla="*/ 91 h 136"/>
                <a:gd name="T14" fmla="*/ 23 w 204"/>
                <a:gd name="T15" fmla="*/ 136 h 136"/>
                <a:gd name="T16" fmla="*/ 0 w 204"/>
                <a:gd name="T17" fmla="*/ 114 h 136"/>
                <a:gd name="T18" fmla="*/ 23 w 204"/>
                <a:gd name="T19" fmla="*/ 91 h 136"/>
                <a:gd name="T20" fmla="*/ 0 w 204"/>
                <a:gd name="T21" fmla="*/ 68 h 136"/>
                <a:gd name="T22" fmla="*/ 68 w 204"/>
                <a:gd name="T23" fmla="*/ 0 h 136"/>
                <a:gd name="T24" fmla="*/ 114 w 204"/>
                <a:gd name="T25" fmla="*/ 0 h 136"/>
                <a:gd name="T26" fmla="*/ 91 w 204"/>
                <a:gd name="T27" fmla="*/ 46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4" h="136">
                  <a:moveTo>
                    <a:pt x="91" y="46"/>
                  </a:moveTo>
                  <a:lnTo>
                    <a:pt x="159" y="23"/>
                  </a:lnTo>
                  <a:lnTo>
                    <a:pt x="204" y="46"/>
                  </a:lnTo>
                  <a:lnTo>
                    <a:pt x="182" y="91"/>
                  </a:lnTo>
                  <a:lnTo>
                    <a:pt x="159" y="68"/>
                  </a:lnTo>
                  <a:lnTo>
                    <a:pt x="114" y="68"/>
                  </a:lnTo>
                  <a:lnTo>
                    <a:pt x="91" y="91"/>
                  </a:lnTo>
                  <a:lnTo>
                    <a:pt x="23" y="136"/>
                  </a:lnTo>
                  <a:lnTo>
                    <a:pt x="0" y="114"/>
                  </a:lnTo>
                  <a:lnTo>
                    <a:pt x="23" y="91"/>
                  </a:lnTo>
                  <a:lnTo>
                    <a:pt x="0" y="68"/>
                  </a:lnTo>
                  <a:lnTo>
                    <a:pt x="68" y="0"/>
                  </a:lnTo>
                  <a:lnTo>
                    <a:pt x="114" y="0"/>
                  </a:lnTo>
                  <a:lnTo>
                    <a:pt x="91" y="4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4" name="Freeform 138">
              <a:extLst>
                <a:ext uri="{FF2B5EF4-FFF2-40B4-BE49-F238E27FC236}">
                  <a16:creationId xmlns:a16="http://schemas.microsoft.com/office/drawing/2014/main" id="{6B3D7AC5-D021-40F2-87B0-0B9306532EE9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921" y="5314667"/>
              <a:ext cx="275438" cy="427000"/>
            </a:xfrm>
            <a:custGeom>
              <a:avLst/>
              <a:gdLst>
                <a:gd name="T0" fmla="*/ 204 w 249"/>
                <a:gd name="T1" fmla="*/ 249 h 386"/>
                <a:gd name="T2" fmla="*/ 159 w 249"/>
                <a:gd name="T3" fmla="*/ 204 h 386"/>
                <a:gd name="T4" fmla="*/ 159 w 249"/>
                <a:gd name="T5" fmla="*/ 136 h 386"/>
                <a:gd name="T6" fmla="*/ 91 w 249"/>
                <a:gd name="T7" fmla="*/ 91 h 386"/>
                <a:gd name="T8" fmla="*/ 113 w 249"/>
                <a:gd name="T9" fmla="*/ 45 h 386"/>
                <a:gd name="T10" fmla="*/ 91 w 249"/>
                <a:gd name="T11" fmla="*/ 23 h 386"/>
                <a:gd name="T12" fmla="*/ 68 w 249"/>
                <a:gd name="T13" fmla="*/ 23 h 386"/>
                <a:gd name="T14" fmla="*/ 23 w 249"/>
                <a:gd name="T15" fmla="*/ 0 h 386"/>
                <a:gd name="T16" fmla="*/ 23 w 249"/>
                <a:gd name="T17" fmla="*/ 23 h 386"/>
                <a:gd name="T18" fmla="*/ 45 w 249"/>
                <a:gd name="T19" fmla="*/ 45 h 386"/>
                <a:gd name="T20" fmla="*/ 23 w 249"/>
                <a:gd name="T21" fmla="*/ 68 h 386"/>
                <a:gd name="T22" fmla="*/ 45 w 249"/>
                <a:gd name="T23" fmla="*/ 113 h 386"/>
                <a:gd name="T24" fmla="*/ 91 w 249"/>
                <a:gd name="T25" fmla="*/ 113 h 386"/>
                <a:gd name="T26" fmla="*/ 68 w 249"/>
                <a:gd name="T27" fmla="*/ 136 h 386"/>
                <a:gd name="T28" fmla="*/ 113 w 249"/>
                <a:gd name="T29" fmla="*/ 159 h 386"/>
                <a:gd name="T30" fmla="*/ 136 w 249"/>
                <a:gd name="T31" fmla="*/ 204 h 386"/>
                <a:gd name="T32" fmla="*/ 113 w 249"/>
                <a:gd name="T33" fmla="*/ 227 h 386"/>
                <a:gd name="T34" fmla="*/ 136 w 249"/>
                <a:gd name="T35" fmla="*/ 272 h 386"/>
                <a:gd name="T36" fmla="*/ 113 w 249"/>
                <a:gd name="T37" fmla="*/ 272 h 386"/>
                <a:gd name="T38" fmla="*/ 91 w 249"/>
                <a:gd name="T39" fmla="*/ 249 h 386"/>
                <a:gd name="T40" fmla="*/ 68 w 249"/>
                <a:gd name="T41" fmla="*/ 272 h 386"/>
                <a:gd name="T42" fmla="*/ 45 w 249"/>
                <a:gd name="T43" fmla="*/ 227 h 386"/>
                <a:gd name="T44" fmla="*/ 68 w 249"/>
                <a:gd name="T45" fmla="*/ 204 h 386"/>
                <a:gd name="T46" fmla="*/ 68 w 249"/>
                <a:gd name="T47" fmla="*/ 181 h 386"/>
                <a:gd name="T48" fmla="*/ 45 w 249"/>
                <a:gd name="T49" fmla="*/ 181 h 386"/>
                <a:gd name="T50" fmla="*/ 68 w 249"/>
                <a:gd name="T51" fmla="*/ 159 h 386"/>
                <a:gd name="T52" fmla="*/ 45 w 249"/>
                <a:gd name="T53" fmla="*/ 136 h 386"/>
                <a:gd name="T54" fmla="*/ 0 w 249"/>
                <a:gd name="T55" fmla="*/ 204 h 386"/>
                <a:gd name="T56" fmla="*/ 23 w 249"/>
                <a:gd name="T57" fmla="*/ 249 h 386"/>
                <a:gd name="T58" fmla="*/ 45 w 249"/>
                <a:gd name="T59" fmla="*/ 249 h 386"/>
                <a:gd name="T60" fmla="*/ 45 w 249"/>
                <a:gd name="T61" fmla="*/ 295 h 386"/>
                <a:gd name="T62" fmla="*/ 68 w 249"/>
                <a:gd name="T63" fmla="*/ 318 h 386"/>
                <a:gd name="T64" fmla="*/ 23 w 249"/>
                <a:gd name="T65" fmla="*/ 363 h 386"/>
                <a:gd name="T66" fmla="*/ 68 w 249"/>
                <a:gd name="T67" fmla="*/ 340 h 386"/>
                <a:gd name="T68" fmla="*/ 91 w 249"/>
                <a:gd name="T69" fmla="*/ 295 h 386"/>
                <a:gd name="T70" fmla="*/ 113 w 249"/>
                <a:gd name="T71" fmla="*/ 318 h 386"/>
                <a:gd name="T72" fmla="*/ 159 w 249"/>
                <a:gd name="T73" fmla="*/ 295 h 386"/>
                <a:gd name="T74" fmla="*/ 181 w 249"/>
                <a:gd name="T75" fmla="*/ 318 h 386"/>
                <a:gd name="T76" fmla="*/ 181 w 249"/>
                <a:gd name="T77" fmla="*/ 340 h 386"/>
                <a:gd name="T78" fmla="*/ 159 w 249"/>
                <a:gd name="T79" fmla="*/ 363 h 386"/>
                <a:gd name="T80" fmla="*/ 181 w 249"/>
                <a:gd name="T81" fmla="*/ 386 h 386"/>
                <a:gd name="T82" fmla="*/ 204 w 249"/>
                <a:gd name="T83" fmla="*/ 363 h 386"/>
                <a:gd name="T84" fmla="*/ 227 w 249"/>
                <a:gd name="T85" fmla="*/ 363 h 386"/>
                <a:gd name="T86" fmla="*/ 249 w 249"/>
                <a:gd name="T87" fmla="*/ 318 h 386"/>
                <a:gd name="T88" fmla="*/ 249 w 249"/>
                <a:gd name="T89" fmla="*/ 272 h 386"/>
                <a:gd name="T90" fmla="*/ 227 w 249"/>
                <a:gd name="T91" fmla="*/ 295 h 386"/>
                <a:gd name="T92" fmla="*/ 181 w 249"/>
                <a:gd name="T93" fmla="*/ 295 h 386"/>
                <a:gd name="T94" fmla="*/ 159 w 249"/>
                <a:gd name="T95" fmla="*/ 272 h 386"/>
                <a:gd name="T96" fmla="*/ 204 w 249"/>
                <a:gd name="T97" fmla="*/ 249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9" h="386">
                  <a:moveTo>
                    <a:pt x="204" y="249"/>
                  </a:moveTo>
                  <a:lnTo>
                    <a:pt x="159" y="204"/>
                  </a:lnTo>
                  <a:lnTo>
                    <a:pt x="159" y="136"/>
                  </a:lnTo>
                  <a:lnTo>
                    <a:pt x="91" y="91"/>
                  </a:lnTo>
                  <a:lnTo>
                    <a:pt x="113" y="45"/>
                  </a:lnTo>
                  <a:lnTo>
                    <a:pt x="91" y="23"/>
                  </a:lnTo>
                  <a:lnTo>
                    <a:pt x="68" y="23"/>
                  </a:lnTo>
                  <a:lnTo>
                    <a:pt x="23" y="0"/>
                  </a:lnTo>
                  <a:lnTo>
                    <a:pt x="23" y="23"/>
                  </a:lnTo>
                  <a:lnTo>
                    <a:pt x="45" y="45"/>
                  </a:lnTo>
                  <a:lnTo>
                    <a:pt x="23" y="68"/>
                  </a:lnTo>
                  <a:lnTo>
                    <a:pt x="45" y="113"/>
                  </a:lnTo>
                  <a:lnTo>
                    <a:pt x="91" y="113"/>
                  </a:lnTo>
                  <a:lnTo>
                    <a:pt x="68" y="136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13" y="227"/>
                  </a:lnTo>
                  <a:lnTo>
                    <a:pt x="136" y="272"/>
                  </a:lnTo>
                  <a:lnTo>
                    <a:pt x="113" y="272"/>
                  </a:lnTo>
                  <a:lnTo>
                    <a:pt x="91" y="249"/>
                  </a:lnTo>
                  <a:lnTo>
                    <a:pt x="68" y="272"/>
                  </a:lnTo>
                  <a:lnTo>
                    <a:pt x="45" y="227"/>
                  </a:lnTo>
                  <a:lnTo>
                    <a:pt x="68" y="204"/>
                  </a:lnTo>
                  <a:lnTo>
                    <a:pt x="68" y="181"/>
                  </a:lnTo>
                  <a:lnTo>
                    <a:pt x="45" y="181"/>
                  </a:lnTo>
                  <a:lnTo>
                    <a:pt x="68" y="159"/>
                  </a:lnTo>
                  <a:lnTo>
                    <a:pt x="45" y="136"/>
                  </a:lnTo>
                  <a:lnTo>
                    <a:pt x="0" y="204"/>
                  </a:lnTo>
                  <a:lnTo>
                    <a:pt x="23" y="249"/>
                  </a:lnTo>
                  <a:lnTo>
                    <a:pt x="45" y="249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23" y="363"/>
                  </a:lnTo>
                  <a:lnTo>
                    <a:pt x="68" y="340"/>
                  </a:lnTo>
                  <a:lnTo>
                    <a:pt x="91" y="295"/>
                  </a:lnTo>
                  <a:lnTo>
                    <a:pt x="113" y="318"/>
                  </a:lnTo>
                  <a:lnTo>
                    <a:pt x="159" y="295"/>
                  </a:lnTo>
                  <a:lnTo>
                    <a:pt x="181" y="318"/>
                  </a:lnTo>
                  <a:lnTo>
                    <a:pt x="181" y="340"/>
                  </a:lnTo>
                  <a:lnTo>
                    <a:pt x="159" y="363"/>
                  </a:lnTo>
                  <a:lnTo>
                    <a:pt x="181" y="386"/>
                  </a:lnTo>
                  <a:lnTo>
                    <a:pt x="204" y="363"/>
                  </a:lnTo>
                  <a:lnTo>
                    <a:pt x="227" y="363"/>
                  </a:lnTo>
                  <a:lnTo>
                    <a:pt x="249" y="318"/>
                  </a:lnTo>
                  <a:lnTo>
                    <a:pt x="249" y="272"/>
                  </a:lnTo>
                  <a:lnTo>
                    <a:pt x="227" y="295"/>
                  </a:lnTo>
                  <a:lnTo>
                    <a:pt x="181" y="295"/>
                  </a:lnTo>
                  <a:lnTo>
                    <a:pt x="159" y="272"/>
                  </a:lnTo>
                  <a:lnTo>
                    <a:pt x="204" y="2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" name="Freeform 139">
              <a:extLst>
                <a:ext uri="{FF2B5EF4-FFF2-40B4-BE49-F238E27FC236}">
                  <a16:creationId xmlns:a16="http://schemas.microsoft.com/office/drawing/2014/main" id="{7B7FE6C6-41E5-48A4-88F6-CD2CBE2F2C9F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5314667"/>
              <a:ext cx="601761" cy="526560"/>
            </a:xfrm>
            <a:custGeom>
              <a:avLst/>
              <a:gdLst>
                <a:gd name="T0" fmla="*/ 295 w 544"/>
                <a:gd name="T1" fmla="*/ 0 h 476"/>
                <a:gd name="T2" fmla="*/ 204 w 544"/>
                <a:gd name="T3" fmla="*/ 23 h 476"/>
                <a:gd name="T4" fmla="*/ 204 w 544"/>
                <a:gd name="T5" fmla="*/ 68 h 476"/>
                <a:gd name="T6" fmla="*/ 159 w 544"/>
                <a:gd name="T7" fmla="*/ 91 h 476"/>
                <a:gd name="T8" fmla="*/ 159 w 544"/>
                <a:gd name="T9" fmla="*/ 136 h 476"/>
                <a:gd name="T10" fmla="*/ 114 w 544"/>
                <a:gd name="T11" fmla="*/ 159 h 476"/>
                <a:gd name="T12" fmla="*/ 46 w 544"/>
                <a:gd name="T13" fmla="*/ 181 h 476"/>
                <a:gd name="T14" fmla="*/ 0 w 544"/>
                <a:gd name="T15" fmla="*/ 204 h 476"/>
                <a:gd name="T16" fmla="*/ 23 w 544"/>
                <a:gd name="T17" fmla="*/ 227 h 476"/>
                <a:gd name="T18" fmla="*/ 0 w 544"/>
                <a:gd name="T19" fmla="*/ 272 h 476"/>
                <a:gd name="T20" fmla="*/ 46 w 544"/>
                <a:gd name="T21" fmla="*/ 295 h 476"/>
                <a:gd name="T22" fmla="*/ 46 w 544"/>
                <a:gd name="T23" fmla="*/ 318 h 476"/>
                <a:gd name="T24" fmla="*/ 0 w 544"/>
                <a:gd name="T25" fmla="*/ 363 h 476"/>
                <a:gd name="T26" fmla="*/ 0 w 544"/>
                <a:gd name="T27" fmla="*/ 408 h 476"/>
                <a:gd name="T28" fmla="*/ 23 w 544"/>
                <a:gd name="T29" fmla="*/ 476 h 476"/>
                <a:gd name="T30" fmla="*/ 46 w 544"/>
                <a:gd name="T31" fmla="*/ 476 h 476"/>
                <a:gd name="T32" fmla="*/ 68 w 544"/>
                <a:gd name="T33" fmla="*/ 408 h 476"/>
                <a:gd name="T34" fmla="*/ 91 w 544"/>
                <a:gd name="T35" fmla="*/ 386 h 476"/>
                <a:gd name="T36" fmla="*/ 136 w 544"/>
                <a:gd name="T37" fmla="*/ 340 h 476"/>
                <a:gd name="T38" fmla="*/ 182 w 544"/>
                <a:gd name="T39" fmla="*/ 340 h 476"/>
                <a:gd name="T40" fmla="*/ 159 w 544"/>
                <a:gd name="T41" fmla="*/ 249 h 476"/>
                <a:gd name="T42" fmla="*/ 250 w 544"/>
                <a:gd name="T43" fmla="*/ 272 h 476"/>
                <a:gd name="T44" fmla="*/ 295 w 544"/>
                <a:gd name="T45" fmla="*/ 181 h 476"/>
                <a:gd name="T46" fmla="*/ 363 w 544"/>
                <a:gd name="T47" fmla="*/ 136 h 476"/>
                <a:gd name="T48" fmla="*/ 431 w 544"/>
                <a:gd name="T49" fmla="*/ 159 h 476"/>
                <a:gd name="T50" fmla="*/ 476 w 544"/>
                <a:gd name="T51" fmla="*/ 159 h 476"/>
                <a:gd name="T52" fmla="*/ 499 w 544"/>
                <a:gd name="T53" fmla="*/ 159 h 476"/>
                <a:gd name="T54" fmla="*/ 544 w 544"/>
                <a:gd name="T55" fmla="*/ 113 h 476"/>
                <a:gd name="T56" fmla="*/ 522 w 544"/>
                <a:gd name="T57" fmla="*/ 68 h 476"/>
                <a:gd name="T58" fmla="*/ 454 w 544"/>
                <a:gd name="T59" fmla="*/ 113 h 476"/>
                <a:gd name="T60" fmla="*/ 408 w 544"/>
                <a:gd name="T61" fmla="*/ 91 h 476"/>
                <a:gd name="T62" fmla="*/ 318 w 544"/>
                <a:gd name="T63" fmla="*/ 91 h 476"/>
                <a:gd name="T64" fmla="*/ 295 w 544"/>
                <a:gd name="T65" fmla="*/ 45 h 476"/>
                <a:gd name="T66" fmla="*/ 295 w 544"/>
                <a:gd name="T67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4" h="476">
                  <a:moveTo>
                    <a:pt x="295" y="0"/>
                  </a:moveTo>
                  <a:lnTo>
                    <a:pt x="204" y="23"/>
                  </a:lnTo>
                  <a:lnTo>
                    <a:pt x="204" y="68"/>
                  </a:lnTo>
                  <a:lnTo>
                    <a:pt x="159" y="91"/>
                  </a:lnTo>
                  <a:lnTo>
                    <a:pt x="159" y="136"/>
                  </a:lnTo>
                  <a:lnTo>
                    <a:pt x="114" y="159"/>
                  </a:lnTo>
                  <a:lnTo>
                    <a:pt x="46" y="181"/>
                  </a:lnTo>
                  <a:lnTo>
                    <a:pt x="0" y="204"/>
                  </a:lnTo>
                  <a:lnTo>
                    <a:pt x="23" y="227"/>
                  </a:lnTo>
                  <a:lnTo>
                    <a:pt x="0" y="272"/>
                  </a:lnTo>
                  <a:lnTo>
                    <a:pt x="46" y="295"/>
                  </a:lnTo>
                  <a:lnTo>
                    <a:pt x="46" y="318"/>
                  </a:lnTo>
                  <a:lnTo>
                    <a:pt x="0" y="363"/>
                  </a:lnTo>
                  <a:lnTo>
                    <a:pt x="0" y="408"/>
                  </a:lnTo>
                  <a:lnTo>
                    <a:pt x="23" y="476"/>
                  </a:lnTo>
                  <a:lnTo>
                    <a:pt x="46" y="476"/>
                  </a:lnTo>
                  <a:lnTo>
                    <a:pt x="68" y="408"/>
                  </a:lnTo>
                  <a:lnTo>
                    <a:pt x="91" y="386"/>
                  </a:lnTo>
                  <a:lnTo>
                    <a:pt x="136" y="340"/>
                  </a:lnTo>
                  <a:lnTo>
                    <a:pt x="182" y="340"/>
                  </a:lnTo>
                  <a:lnTo>
                    <a:pt x="159" y="249"/>
                  </a:lnTo>
                  <a:lnTo>
                    <a:pt x="250" y="272"/>
                  </a:lnTo>
                  <a:lnTo>
                    <a:pt x="295" y="181"/>
                  </a:lnTo>
                  <a:lnTo>
                    <a:pt x="363" y="136"/>
                  </a:lnTo>
                  <a:lnTo>
                    <a:pt x="431" y="159"/>
                  </a:lnTo>
                  <a:lnTo>
                    <a:pt x="476" y="159"/>
                  </a:lnTo>
                  <a:lnTo>
                    <a:pt x="499" y="159"/>
                  </a:lnTo>
                  <a:lnTo>
                    <a:pt x="544" y="113"/>
                  </a:lnTo>
                  <a:lnTo>
                    <a:pt x="522" y="68"/>
                  </a:lnTo>
                  <a:lnTo>
                    <a:pt x="454" y="113"/>
                  </a:lnTo>
                  <a:lnTo>
                    <a:pt x="408" y="91"/>
                  </a:lnTo>
                  <a:lnTo>
                    <a:pt x="318" y="91"/>
                  </a:lnTo>
                  <a:lnTo>
                    <a:pt x="295" y="45"/>
                  </a:lnTo>
                  <a:lnTo>
                    <a:pt x="295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" name="Freeform 140">
              <a:extLst>
                <a:ext uri="{FF2B5EF4-FFF2-40B4-BE49-F238E27FC236}">
                  <a16:creationId xmlns:a16="http://schemas.microsoft.com/office/drawing/2014/main" id="{55B33774-3FE4-4CCA-9296-979A5F643802}"/>
                </a:ext>
              </a:extLst>
            </p:cNvPr>
            <p:cNvSpPr>
              <a:spLocks/>
            </p:cNvSpPr>
            <p:nvPr/>
          </p:nvSpPr>
          <p:spPr bwMode="auto">
            <a:xfrm>
              <a:off x="1686106" y="5465113"/>
              <a:ext cx="752201" cy="476780"/>
            </a:xfrm>
            <a:custGeom>
              <a:avLst/>
              <a:gdLst>
                <a:gd name="T0" fmla="*/ 567 w 680"/>
                <a:gd name="T1" fmla="*/ 68 h 431"/>
                <a:gd name="T2" fmla="*/ 544 w 680"/>
                <a:gd name="T3" fmla="*/ 45 h 431"/>
                <a:gd name="T4" fmla="*/ 499 w 680"/>
                <a:gd name="T5" fmla="*/ 45 h 431"/>
                <a:gd name="T6" fmla="*/ 476 w 680"/>
                <a:gd name="T7" fmla="*/ 23 h 431"/>
                <a:gd name="T8" fmla="*/ 408 w 680"/>
                <a:gd name="T9" fmla="*/ 23 h 431"/>
                <a:gd name="T10" fmla="*/ 340 w 680"/>
                <a:gd name="T11" fmla="*/ 0 h 431"/>
                <a:gd name="T12" fmla="*/ 272 w 680"/>
                <a:gd name="T13" fmla="*/ 45 h 431"/>
                <a:gd name="T14" fmla="*/ 227 w 680"/>
                <a:gd name="T15" fmla="*/ 136 h 431"/>
                <a:gd name="T16" fmla="*/ 136 w 680"/>
                <a:gd name="T17" fmla="*/ 113 h 431"/>
                <a:gd name="T18" fmla="*/ 159 w 680"/>
                <a:gd name="T19" fmla="*/ 204 h 431"/>
                <a:gd name="T20" fmla="*/ 113 w 680"/>
                <a:gd name="T21" fmla="*/ 204 h 431"/>
                <a:gd name="T22" fmla="*/ 45 w 680"/>
                <a:gd name="T23" fmla="*/ 272 h 431"/>
                <a:gd name="T24" fmla="*/ 23 w 680"/>
                <a:gd name="T25" fmla="*/ 340 h 431"/>
                <a:gd name="T26" fmla="*/ 45 w 680"/>
                <a:gd name="T27" fmla="*/ 363 h 431"/>
                <a:gd name="T28" fmla="*/ 0 w 680"/>
                <a:gd name="T29" fmla="*/ 386 h 431"/>
                <a:gd name="T30" fmla="*/ 45 w 680"/>
                <a:gd name="T31" fmla="*/ 408 h 431"/>
                <a:gd name="T32" fmla="*/ 68 w 680"/>
                <a:gd name="T33" fmla="*/ 408 h 431"/>
                <a:gd name="T34" fmla="*/ 113 w 680"/>
                <a:gd name="T35" fmla="*/ 431 h 431"/>
                <a:gd name="T36" fmla="*/ 113 w 680"/>
                <a:gd name="T37" fmla="*/ 386 h 431"/>
                <a:gd name="T38" fmla="*/ 136 w 680"/>
                <a:gd name="T39" fmla="*/ 386 h 431"/>
                <a:gd name="T40" fmla="*/ 136 w 680"/>
                <a:gd name="T41" fmla="*/ 340 h 431"/>
                <a:gd name="T42" fmla="*/ 159 w 680"/>
                <a:gd name="T43" fmla="*/ 318 h 431"/>
                <a:gd name="T44" fmla="*/ 181 w 680"/>
                <a:gd name="T45" fmla="*/ 340 h 431"/>
                <a:gd name="T46" fmla="*/ 272 w 680"/>
                <a:gd name="T47" fmla="*/ 250 h 431"/>
                <a:gd name="T48" fmla="*/ 272 w 680"/>
                <a:gd name="T49" fmla="*/ 227 h 431"/>
                <a:gd name="T50" fmla="*/ 295 w 680"/>
                <a:gd name="T51" fmla="*/ 204 h 431"/>
                <a:gd name="T52" fmla="*/ 363 w 680"/>
                <a:gd name="T53" fmla="*/ 204 h 431"/>
                <a:gd name="T54" fmla="*/ 385 w 680"/>
                <a:gd name="T55" fmla="*/ 182 h 431"/>
                <a:gd name="T56" fmla="*/ 476 w 680"/>
                <a:gd name="T57" fmla="*/ 159 h 431"/>
                <a:gd name="T58" fmla="*/ 498 w 680"/>
                <a:gd name="T59" fmla="*/ 191 h 431"/>
                <a:gd name="T60" fmla="*/ 548 w 680"/>
                <a:gd name="T61" fmla="*/ 211 h 431"/>
                <a:gd name="T62" fmla="*/ 567 w 680"/>
                <a:gd name="T63" fmla="*/ 250 h 431"/>
                <a:gd name="T64" fmla="*/ 600 w 680"/>
                <a:gd name="T65" fmla="*/ 337 h 431"/>
                <a:gd name="T66" fmla="*/ 658 w 680"/>
                <a:gd name="T67" fmla="*/ 250 h 431"/>
                <a:gd name="T68" fmla="*/ 680 w 680"/>
                <a:gd name="T69" fmla="*/ 227 h 431"/>
                <a:gd name="T70" fmla="*/ 635 w 680"/>
                <a:gd name="T71" fmla="*/ 204 h 431"/>
                <a:gd name="T72" fmla="*/ 635 w 680"/>
                <a:gd name="T73" fmla="*/ 182 h 431"/>
                <a:gd name="T74" fmla="*/ 658 w 680"/>
                <a:gd name="T75" fmla="*/ 159 h 431"/>
                <a:gd name="T76" fmla="*/ 612 w 680"/>
                <a:gd name="T77" fmla="*/ 136 h 431"/>
                <a:gd name="T78" fmla="*/ 612 w 680"/>
                <a:gd name="T79" fmla="*/ 91 h 431"/>
                <a:gd name="T80" fmla="*/ 567 w 680"/>
                <a:gd name="T81" fmla="*/ 68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80" h="431">
                  <a:moveTo>
                    <a:pt x="567" y="68"/>
                  </a:moveTo>
                  <a:lnTo>
                    <a:pt x="544" y="45"/>
                  </a:lnTo>
                  <a:lnTo>
                    <a:pt x="499" y="45"/>
                  </a:lnTo>
                  <a:lnTo>
                    <a:pt x="476" y="23"/>
                  </a:lnTo>
                  <a:lnTo>
                    <a:pt x="408" y="23"/>
                  </a:lnTo>
                  <a:lnTo>
                    <a:pt x="340" y="0"/>
                  </a:lnTo>
                  <a:lnTo>
                    <a:pt x="272" y="45"/>
                  </a:lnTo>
                  <a:lnTo>
                    <a:pt x="227" y="136"/>
                  </a:lnTo>
                  <a:lnTo>
                    <a:pt x="136" y="113"/>
                  </a:lnTo>
                  <a:lnTo>
                    <a:pt x="159" y="204"/>
                  </a:lnTo>
                  <a:lnTo>
                    <a:pt x="113" y="204"/>
                  </a:lnTo>
                  <a:lnTo>
                    <a:pt x="45" y="272"/>
                  </a:lnTo>
                  <a:lnTo>
                    <a:pt x="23" y="340"/>
                  </a:lnTo>
                  <a:lnTo>
                    <a:pt x="45" y="363"/>
                  </a:lnTo>
                  <a:lnTo>
                    <a:pt x="0" y="386"/>
                  </a:lnTo>
                  <a:lnTo>
                    <a:pt x="45" y="408"/>
                  </a:lnTo>
                  <a:lnTo>
                    <a:pt x="68" y="408"/>
                  </a:lnTo>
                  <a:lnTo>
                    <a:pt x="113" y="431"/>
                  </a:lnTo>
                  <a:lnTo>
                    <a:pt x="113" y="386"/>
                  </a:lnTo>
                  <a:lnTo>
                    <a:pt x="136" y="386"/>
                  </a:lnTo>
                  <a:lnTo>
                    <a:pt x="136" y="340"/>
                  </a:lnTo>
                  <a:lnTo>
                    <a:pt x="159" y="318"/>
                  </a:lnTo>
                  <a:lnTo>
                    <a:pt x="181" y="340"/>
                  </a:lnTo>
                  <a:lnTo>
                    <a:pt x="272" y="250"/>
                  </a:lnTo>
                  <a:lnTo>
                    <a:pt x="272" y="227"/>
                  </a:lnTo>
                  <a:lnTo>
                    <a:pt x="295" y="204"/>
                  </a:lnTo>
                  <a:lnTo>
                    <a:pt x="363" y="204"/>
                  </a:lnTo>
                  <a:lnTo>
                    <a:pt x="385" y="182"/>
                  </a:lnTo>
                  <a:lnTo>
                    <a:pt x="476" y="159"/>
                  </a:lnTo>
                  <a:lnTo>
                    <a:pt x="498" y="191"/>
                  </a:lnTo>
                  <a:lnTo>
                    <a:pt x="548" y="211"/>
                  </a:lnTo>
                  <a:lnTo>
                    <a:pt x="567" y="250"/>
                  </a:lnTo>
                  <a:lnTo>
                    <a:pt x="600" y="337"/>
                  </a:lnTo>
                  <a:lnTo>
                    <a:pt x="658" y="250"/>
                  </a:lnTo>
                  <a:lnTo>
                    <a:pt x="680" y="227"/>
                  </a:lnTo>
                  <a:lnTo>
                    <a:pt x="635" y="204"/>
                  </a:lnTo>
                  <a:lnTo>
                    <a:pt x="635" y="182"/>
                  </a:lnTo>
                  <a:lnTo>
                    <a:pt x="658" y="159"/>
                  </a:lnTo>
                  <a:lnTo>
                    <a:pt x="612" y="136"/>
                  </a:lnTo>
                  <a:lnTo>
                    <a:pt x="612" y="91"/>
                  </a:lnTo>
                  <a:lnTo>
                    <a:pt x="567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7" name="Freeform 141">
              <a:extLst>
                <a:ext uri="{FF2B5EF4-FFF2-40B4-BE49-F238E27FC236}">
                  <a16:creationId xmlns:a16="http://schemas.microsoft.com/office/drawing/2014/main" id="{08E5B499-34BD-4D4F-9422-CEA824409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38089" y="5289224"/>
              <a:ext cx="350658" cy="150446"/>
            </a:xfrm>
            <a:custGeom>
              <a:avLst/>
              <a:gdLst>
                <a:gd name="T0" fmla="*/ 0 w 317"/>
                <a:gd name="T1" fmla="*/ 91 h 136"/>
                <a:gd name="T2" fmla="*/ 22 w 317"/>
                <a:gd name="T3" fmla="*/ 136 h 136"/>
                <a:gd name="T4" fmla="*/ 68 w 317"/>
                <a:gd name="T5" fmla="*/ 91 h 136"/>
                <a:gd name="T6" fmla="*/ 136 w 317"/>
                <a:gd name="T7" fmla="*/ 136 h 136"/>
                <a:gd name="T8" fmla="*/ 204 w 317"/>
                <a:gd name="T9" fmla="*/ 114 h 136"/>
                <a:gd name="T10" fmla="*/ 249 w 317"/>
                <a:gd name="T11" fmla="*/ 114 h 136"/>
                <a:gd name="T12" fmla="*/ 295 w 317"/>
                <a:gd name="T13" fmla="*/ 136 h 136"/>
                <a:gd name="T14" fmla="*/ 317 w 317"/>
                <a:gd name="T15" fmla="*/ 114 h 136"/>
                <a:gd name="T16" fmla="*/ 272 w 317"/>
                <a:gd name="T17" fmla="*/ 91 h 136"/>
                <a:gd name="T18" fmla="*/ 227 w 317"/>
                <a:gd name="T19" fmla="*/ 46 h 136"/>
                <a:gd name="T20" fmla="*/ 204 w 317"/>
                <a:gd name="T21" fmla="*/ 0 h 136"/>
                <a:gd name="T22" fmla="*/ 181 w 317"/>
                <a:gd name="T23" fmla="*/ 23 h 136"/>
                <a:gd name="T24" fmla="*/ 136 w 317"/>
                <a:gd name="T25" fmla="*/ 0 h 136"/>
                <a:gd name="T26" fmla="*/ 66 w 317"/>
                <a:gd name="T27" fmla="*/ 18 h 136"/>
                <a:gd name="T28" fmla="*/ 48 w 317"/>
                <a:gd name="T29" fmla="*/ 36 h 136"/>
                <a:gd name="T30" fmla="*/ 11 w 317"/>
                <a:gd name="T31" fmla="*/ 17 h 136"/>
                <a:gd name="T32" fmla="*/ 20 w 317"/>
                <a:gd name="T33" fmla="*/ 50 h 136"/>
                <a:gd name="T34" fmla="*/ 0 w 317"/>
                <a:gd name="T35" fmla="*/ 9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7" h="136">
                  <a:moveTo>
                    <a:pt x="0" y="91"/>
                  </a:moveTo>
                  <a:lnTo>
                    <a:pt x="22" y="136"/>
                  </a:lnTo>
                  <a:lnTo>
                    <a:pt x="68" y="91"/>
                  </a:lnTo>
                  <a:lnTo>
                    <a:pt x="136" y="136"/>
                  </a:lnTo>
                  <a:lnTo>
                    <a:pt x="204" y="114"/>
                  </a:lnTo>
                  <a:lnTo>
                    <a:pt x="249" y="114"/>
                  </a:lnTo>
                  <a:lnTo>
                    <a:pt x="295" y="136"/>
                  </a:lnTo>
                  <a:lnTo>
                    <a:pt x="317" y="114"/>
                  </a:lnTo>
                  <a:lnTo>
                    <a:pt x="272" y="91"/>
                  </a:lnTo>
                  <a:lnTo>
                    <a:pt x="227" y="46"/>
                  </a:lnTo>
                  <a:lnTo>
                    <a:pt x="204" y="0"/>
                  </a:lnTo>
                  <a:lnTo>
                    <a:pt x="181" y="23"/>
                  </a:lnTo>
                  <a:lnTo>
                    <a:pt x="136" y="0"/>
                  </a:lnTo>
                  <a:lnTo>
                    <a:pt x="66" y="18"/>
                  </a:lnTo>
                  <a:lnTo>
                    <a:pt x="48" y="36"/>
                  </a:lnTo>
                  <a:lnTo>
                    <a:pt x="11" y="17"/>
                  </a:lnTo>
                  <a:lnTo>
                    <a:pt x="20" y="50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8" name="Freeform 142">
              <a:extLst>
                <a:ext uri="{FF2B5EF4-FFF2-40B4-BE49-F238E27FC236}">
                  <a16:creationId xmlns:a16="http://schemas.microsoft.com/office/drawing/2014/main" id="{DD3D7E56-F797-47E6-ADB1-99D5CFC945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212647" y="5389890"/>
              <a:ext cx="426985" cy="326334"/>
            </a:xfrm>
            <a:custGeom>
              <a:avLst/>
              <a:gdLst>
                <a:gd name="T0" fmla="*/ 340 w 386"/>
                <a:gd name="T1" fmla="*/ 23 h 295"/>
                <a:gd name="T2" fmla="*/ 318 w 386"/>
                <a:gd name="T3" fmla="*/ 45 h 295"/>
                <a:gd name="T4" fmla="*/ 272 w 386"/>
                <a:gd name="T5" fmla="*/ 23 h 295"/>
                <a:gd name="T6" fmla="*/ 227 w 386"/>
                <a:gd name="T7" fmla="*/ 23 h 295"/>
                <a:gd name="T8" fmla="*/ 159 w 386"/>
                <a:gd name="T9" fmla="*/ 45 h 295"/>
                <a:gd name="T10" fmla="*/ 91 w 386"/>
                <a:gd name="T11" fmla="*/ 0 h 295"/>
                <a:gd name="T12" fmla="*/ 0 w 386"/>
                <a:gd name="T13" fmla="*/ 91 h 295"/>
                <a:gd name="T14" fmla="*/ 23 w 386"/>
                <a:gd name="T15" fmla="*/ 113 h 295"/>
                <a:gd name="T16" fmla="*/ 68 w 386"/>
                <a:gd name="T17" fmla="*/ 113 h 295"/>
                <a:gd name="T18" fmla="*/ 91 w 386"/>
                <a:gd name="T19" fmla="*/ 136 h 295"/>
                <a:gd name="T20" fmla="*/ 136 w 386"/>
                <a:gd name="T21" fmla="*/ 159 h 295"/>
                <a:gd name="T22" fmla="*/ 136 w 386"/>
                <a:gd name="T23" fmla="*/ 204 h 295"/>
                <a:gd name="T24" fmla="*/ 182 w 386"/>
                <a:gd name="T25" fmla="*/ 227 h 295"/>
                <a:gd name="T26" fmla="*/ 159 w 386"/>
                <a:gd name="T27" fmla="*/ 250 h 295"/>
                <a:gd name="T28" fmla="*/ 159 w 386"/>
                <a:gd name="T29" fmla="*/ 272 h 295"/>
                <a:gd name="T30" fmla="*/ 204 w 386"/>
                <a:gd name="T31" fmla="*/ 295 h 295"/>
                <a:gd name="T32" fmla="*/ 227 w 386"/>
                <a:gd name="T33" fmla="*/ 272 h 295"/>
                <a:gd name="T34" fmla="*/ 250 w 386"/>
                <a:gd name="T35" fmla="*/ 250 h 295"/>
                <a:gd name="T36" fmla="*/ 295 w 386"/>
                <a:gd name="T37" fmla="*/ 250 h 295"/>
                <a:gd name="T38" fmla="*/ 340 w 386"/>
                <a:gd name="T39" fmla="*/ 204 h 295"/>
                <a:gd name="T40" fmla="*/ 363 w 386"/>
                <a:gd name="T41" fmla="*/ 204 h 295"/>
                <a:gd name="T42" fmla="*/ 363 w 386"/>
                <a:gd name="T43" fmla="*/ 181 h 295"/>
                <a:gd name="T44" fmla="*/ 386 w 386"/>
                <a:gd name="T45" fmla="*/ 159 h 295"/>
                <a:gd name="T46" fmla="*/ 340 w 386"/>
                <a:gd name="T47" fmla="*/ 113 h 295"/>
                <a:gd name="T48" fmla="*/ 363 w 386"/>
                <a:gd name="T49" fmla="*/ 68 h 295"/>
                <a:gd name="T50" fmla="*/ 386 w 386"/>
                <a:gd name="T51" fmla="*/ 45 h 295"/>
                <a:gd name="T52" fmla="*/ 363 w 386"/>
                <a:gd name="T53" fmla="*/ 23 h 295"/>
                <a:gd name="T54" fmla="*/ 340 w 386"/>
                <a:gd name="T55" fmla="*/ 23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6" h="295">
                  <a:moveTo>
                    <a:pt x="340" y="23"/>
                  </a:moveTo>
                  <a:lnTo>
                    <a:pt x="318" y="45"/>
                  </a:lnTo>
                  <a:lnTo>
                    <a:pt x="272" y="23"/>
                  </a:lnTo>
                  <a:lnTo>
                    <a:pt x="227" y="23"/>
                  </a:lnTo>
                  <a:lnTo>
                    <a:pt x="159" y="45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23" y="113"/>
                  </a:lnTo>
                  <a:lnTo>
                    <a:pt x="68" y="113"/>
                  </a:lnTo>
                  <a:lnTo>
                    <a:pt x="91" y="136"/>
                  </a:lnTo>
                  <a:lnTo>
                    <a:pt x="136" y="159"/>
                  </a:lnTo>
                  <a:lnTo>
                    <a:pt x="136" y="204"/>
                  </a:lnTo>
                  <a:lnTo>
                    <a:pt x="182" y="227"/>
                  </a:lnTo>
                  <a:lnTo>
                    <a:pt x="159" y="250"/>
                  </a:lnTo>
                  <a:lnTo>
                    <a:pt x="159" y="272"/>
                  </a:lnTo>
                  <a:lnTo>
                    <a:pt x="204" y="295"/>
                  </a:lnTo>
                  <a:lnTo>
                    <a:pt x="227" y="272"/>
                  </a:lnTo>
                  <a:lnTo>
                    <a:pt x="250" y="250"/>
                  </a:lnTo>
                  <a:lnTo>
                    <a:pt x="295" y="250"/>
                  </a:lnTo>
                  <a:lnTo>
                    <a:pt x="340" y="204"/>
                  </a:lnTo>
                  <a:lnTo>
                    <a:pt x="363" y="204"/>
                  </a:lnTo>
                  <a:lnTo>
                    <a:pt x="363" y="181"/>
                  </a:lnTo>
                  <a:lnTo>
                    <a:pt x="386" y="159"/>
                  </a:lnTo>
                  <a:lnTo>
                    <a:pt x="340" y="113"/>
                  </a:lnTo>
                  <a:lnTo>
                    <a:pt x="363" y="68"/>
                  </a:lnTo>
                  <a:lnTo>
                    <a:pt x="386" y="45"/>
                  </a:lnTo>
                  <a:lnTo>
                    <a:pt x="363" y="23"/>
                  </a:lnTo>
                  <a:lnTo>
                    <a:pt x="340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9" name="Freeform 143">
              <a:extLst>
                <a:ext uri="{FF2B5EF4-FFF2-40B4-BE49-F238E27FC236}">
                  <a16:creationId xmlns:a16="http://schemas.microsoft.com/office/drawing/2014/main" id="{CEC7D005-E7FF-4132-9E00-59D8639E3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3967" y="5289224"/>
              <a:ext cx="175882" cy="175889"/>
            </a:xfrm>
            <a:custGeom>
              <a:avLst/>
              <a:gdLst>
                <a:gd name="T0" fmla="*/ 159 w 159"/>
                <a:gd name="T1" fmla="*/ 0 h 159"/>
                <a:gd name="T2" fmla="*/ 91 w 159"/>
                <a:gd name="T3" fmla="*/ 23 h 159"/>
                <a:gd name="T4" fmla="*/ 23 w 159"/>
                <a:gd name="T5" fmla="*/ 91 h 159"/>
                <a:gd name="T6" fmla="*/ 0 w 159"/>
                <a:gd name="T7" fmla="*/ 91 h 159"/>
                <a:gd name="T8" fmla="*/ 23 w 159"/>
                <a:gd name="T9" fmla="*/ 136 h 159"/>
                <a:gd name="T10" fmla="*/ 46 w 159"/>
                <a:gd name="T11" fmla="*/ 159 h 159"/>
                <a:gd name="T12" fmla="*/ 68 w 159"/>
                <a:gd name="T13" fmla="*/ 136 h 159"/>
                <a:gd name="T14" fmla="*/ 91 w 159"/>
                <a:gd name="T15" fmla="*/ 136 h 159"/>
                <a:gd name="T16" fmla="*/ 114 w 159"/>
                <a:gd name="T17" fmla="*/ 114 h 159"/>
                <a:gd name="T18" fmla="*/ 91 w 159"/>
                <a:gd name="T19" fmla="*/ 91 h 159"/>
                <a:gd name="T20" fmla="*/ 114 w 159"/>
                <a:gd name="T21" fmla="*/ 46 h 159"/>
                <a:gd name="T22" fmla="*/ 159 w 159"/>
                <a:gd name="T23" fmla="*/ 23 h 159"/>
                <a:gd name="T24" fmla="*/ 159 w 159"/>
                <a:gd name="T25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9" h="159">
                  <a:moveTo>
                    <a:pt x="159" y="0"/>
                  </a:moveTo>
                  <a:lnTo>
                    <a:pt x="91" y="23"/>
                  </a:lnTo>
                  <a:lnTo>
                    <a:pt x="23" y="91"/>
                  </a:lnTo>
                  <a:lnTo>
                    <a:pt x="0" y="91"/>
                  </a:lnTo>
                  <a:lnTo>
                    <a:pt x="23" y="136"/>
                  </a:lnTo>
                  <a:lnTo>
                    <a:pt x="46" y="159"/>
                  </a:lnTo>
                  <a:lnTo>
                    <a:pt x="68" y="136"/>
                  </a:lnTo>
                  <a:lnTo>
                    <a:pt x="91" y="136"/>
                  </a:lnTo>
                  <a:lnTo>
                    <a:pt x="114" y="114"/>
                  </a:lnTo>
                  <a:lnTo>
                    <a:pt x="91" y="91"/>
                  </a:lnTo>
                  <a:lnTo>
                    <a:pt x="114" y="46"/>
                  </a:lnTo>
                  <a:lnTo>
                    <a:pt x="159" y="23"/>
                  </a:lnTo>
                  <a:lnTo>
                    <a:pt x="15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0" name="Freeform 144">
              <a:extLst>
                <a:ext uri="{FF2B5EF4-FFF2-40B4-BE49-F238E27FC236}">
                  <a16:creationId xmlns:a16="http://schemas.microsoft.com/office/drawing/2014/main" id="{CD378710-5F09-46D0-AE66-6FC576BFB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9566" y="4913110"/>
              <a:ext cx="526541" cy="427000"/>
            </a:xfrm>
            <a:custGeom>
              <a:avLst/>
              <a:gdLst>
                <a:gd name="T0" fmla="*/ 340 w 476"/>
                <a:gd name="T1" fmla="*/ 0 h 386"/>
                <a:gd name="T2" fmla="*/ 317 w 476"/>
                <a:gd name="T3" fmla="*/ 0 h 386"/>
                <a:gd name="T4" fmla="*/ 294 w 476"/>
                <a:gd name="T5" fmla="*/ 46 h 386"/>
                <a:gd name="T6" fmla="*/ 249 w 476"/>
                <a:gd name="T7" fmla="*/ 46 h 386"/>
                <a:gd name="T8" fmla="*/ 226 w 476"/>
                <a:gd name="T9" fmla="*/ 91 h 386"/>
                <a:gd name="T10" fmla="*/ 136 w 476"/>
                <a:gd name="T11" fmla="*/ 91 h 386"/>
                <a:gd name="T12" fmla="*/ 90 w 476"/>
                <a:gd name="T13" fmla="*/ 46 h 386"/>
                <a:gd name="T14" fmla="*/ 68 w 476"/>
                <a:gd name="T15" fmla="*/ 68 h 386"/>
                <a:gd name="T16" fmla="*/ 22 w 476"/>
                <a:gd name="T17" fmla="*/ 68 h 386"/>
                <a:gd name="T18" fmla="*/ 22 w 476"/>
                <a:gd name="T19" fmla="*/ 91 h 386"/>
                <a:gd name="T20" fmla="*/ 22 w 476"/>
                <a:gd name="T21" fmla="*/ 136 h 386"/>
                <a:gd name="T22" fmla="*/ 0 w 476"/>
                <a:gd name="T23" fmla="*/ 159 h 386"/>
                <a:gd name="T24" fmla="*/ 0 w 476"/>
                <a:gd name="T25" fmla="*/ 227 h 386"/>
                <a:gd name="T26" fmla="*/ 45 w 476"/>
                <a:gd name="T27" fmla="*/ 204 h 386"/>
                <a:gd name="T28" fmla="*/ 90 w 476"/>
                <a:gd name="T29" fmla="*/ 250 h 386"/>
                <a:gd name="T30" fmla="*/ 90 w 476"/>
                <a:gd name="T31" fmla="*/ 272 h 386"/>
                <a:gd name="T32" fmla="*/ 136 w 476"/>
                <a:gd name="T33" fmla="*/ 272 h 386"/>
                <a:gd name="T34" fmla="*/ 158 w 476"/>
                <a:gd name="T35" fmla="*/ 250 h 386"/>
                <a:gd name="T36" fmla="*/ 181 w 476"/>
                <a:gd name="T37" fmla="*/ 272 h 386"/>
                <a:gd name="T38" fmla="*/ 204 w 476"/>
                <a:gd name="T39" fmla="*/ 250 h 386"/>
                <a:gd name="T40" fmla="*/ 204 w 476"/>
                <a:gd name="T41" fmla="*/ 272 h 386"/>
                <a:gd name="T42" fmla="*/ 226 w 476"/>
                <a:gd name="T43" fmla="*/ 250 h 386"/>
                <a:gd name="T44" fmla="*/ 294 w 476"/>
                <a:gd name="T45" fmla="*/ 272 h 386"/>
                <a:gd name="T46" fmla="*/ 317 w 476"/>
                <a:gd name="T47" fmla="*/ 272 h 386"/>
                <a:gd name="T48" fmla="*/ 362 w 476"/>
                <a:gd name="T49" fmla="*/ 340 h 386"/>
                <a:gd name="T50" fmla="*/ 408 w 476"/>
                <a:gd name="T51" fmla="*/ 386 h 386"/>
                <a:gd name="T52" fmla="*/ 408 w 476"/>
                <a:gd name="T53" fmla="*/ 340 h 386"/>
                <a:gd name="T54" fmla="*/ 453 w 476"/>
                <a:gd name="T55" fmla="*/ 340 h 386"/>
                <a:gd name="T56" fmla="*/ 453 w 476"/>
                <a:gd name="T57" fmla="*/ 295 h 386"/>
                <a:gd name="T58" fmla="*/ 476 w 476"/>
                <a:gd name="T59" fmla="*/ 272 h 386"/>
                <a:gd name="T60" fmla="*/ 476 w 476"/>
                <a:gd name="T61" fmla="*/ 227 h 386"/>
                <a:gd name="T62" fmla="*/ 453 w 476"/>
                <a:gd name="T63" fmla="*/ 182 h 386"/>
                <a:gd name="T64" fmla="*/ 453 w 476"/>
                <a:gd name="T65" fmla="*/ 114 h 386"/>
                <a:gd name="T66" fmla="*/ 430 w 476"/>
                <a:gd name="T67" fmla="*/ 159 h 386"/>
                <a:gd name="T68" fmla="*/ 385 w 476"/>
                <a:gd name="T69" fmla="*/ 182 h 386"/>
                <a:gd name="T70" fmla="*/ 340 w 476"/>
                <a:gd name="T71" fmla="*/ 159 h 386"/>
                <a:gd name="T72" fmla="*/ 362 w 476"/>
                <a:gd name="T73" fmla="*/ 114 h 386"/>
                <a:gd name="T74" fmla="*/ 317 w 476"/>
                <a:gd name="T75" fmla="*/ 91 h 386"/>
                <a:gd name="T76" fmla="*/ 340 w 476"/>
                <a:gd name="T77" fmla="*/ 46 h 386"/>
                <a:gd name="T78" fmla="*/ 340 w 476"/>
                <a:gd name="T79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6" h="386">
                  <a:moveTo>
                    <a:pt x="340" y="0"/>
                  </a:moveTo>
                  <a:lnTo>
                    <a:pt x="317" y="0"/>
                  </a:lnTo>
                  <a:lnTo>
                    <a:pt x="294" y="46"/>
                  </a:lnTo>
                  <a:lnTo>
                    <a:pt x="249" y="46"/>
                  </a:lnTo>
                  <a:lnTo>
                    <a:pt x="226" y="91"/>
                  </a:lnTo>
                  <a:lnTo>
                    <a:pt x="136" y="91"/>
                  </a:lnTo>
                  <a:lnTo>
                    <a:pt x="90" y="46"/>
                  </a:lnTo>
                  <a:lnTo>
                    <a:pt x="68" y="68"/>
                  </a:lnTo>
                  <a:lnTo>
                    <a:pt x="22" y="68"/>
                  </a:lnTo>
                  <a:lnTo>
                    <a:pt x="22" y="91"/>
                  </a:lnTo>
                  <a:lnTo>
                    <a:pt x="22" y="136"/>
                  </a:lnTo>
                  <a:lnTo>
                    <a:pt x="0" y="159"/>
                  </a:lnTo>
                  <a:lnTo>
                    <a:pt x="0" y="227"/>
                  </a:lnTo>
                  <a:lnTo>
                    <a:pt x="45" y="204"/>
                  </a:lnTo>
                  <a:lnTo>
                    <a:pt x="90" y="250"/>
                  </a:lnTo>
                  <a:lnTo>
                    <a:pt x="90" y="272"/>
                  </a:lnTo>
                  <a:lnTo>
                    <a:pt x="136" y="272"/>
                  </a:lnTo>
                  <a:lnTo>
                    <a:pt x="158" y="250"/>
                  </a:lnTo>
                  <a:lnTo>
                    <a:pt x="181" y="272"/>
                  </a:lnTo>
                  <a:lnTo>
                    <a:pt x="204" y="250"/>
                  </a:lnTo>
                  <a:lnTo>
                    <a:pt x="204" y="272"/>
                  </a:lnTo>
                  <a:lnTo>
                    <a:pt x="226" y="250"/>
                  </a:lnTo>
                  <a:lnTo>
                    <a:pt x="294" y="272"/>
                  </a:lnTo>
                  <a:lnTo>
                    <a:pt x="317" y="272"/>
                  </a:lnTo>
                  <a:lnTo>
                    <a:pt x="362" y="340"/>
                  </a:lnTo>
                  <a:lnTo>
                    <a:pt x="408" y="386"/>
                  </a:lnTo>
                  <a:lnTo>
                    <a:pt x="408" y="340"/>
                  </a:lnTo>
                  <a:lnTo>
                    <a:pt x="453" y="340"/>
                  </a:lnTo>
                  <a:lnTo>
                    <a:pt x="453" y="295"/>
                  </a:lnTo>
                  <a:lnTo>
                    <a:pt x="476" y="272"/>
                  </a:lnTo>
                  <a:lnTo>
                    <a:pt x="476" y="227"/>
                  </a:lnTo>
                  <a:lnTo>
                    <a:pt x="453" y="182"/>
                  </a:lnTo>
                  <a:lnTo>
                    <a:pt x="453" y="114"/>
                  </a:lnTo>
                  <a:lnTo>
                    <a:pt x="430" y="159"/>
                  </a:lnTo>
                  <a:lnTo>
                    <a:pt x="385" y="182"/>
                  </a:lnTo>
                  <a:lnTo>
                    <a:pt x="340" y="159"/>
                  </a:lnTo>
                  <a:lnTo>
                    <a:pt x="362" y="114"/>
                  </a:lnTo>
                  <a:lnTo>
                    <a:pt x="317" y="91"/>
                  </a:lnTo>
                  <a:lnTo>
                    <a:pt x="340" y="46"/>
                  </a:lnTo>
                  <a:lnTo>
                    <a:pt x="3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1" name="Freeform 145">
              <a:extLst>
                <a:ext uri="{FF2B5EF4-FFF2-40B4-BE49-F238E27FC236}">
                  <a16:creationId xmlns:a16="http://schemas.microsoft.com/office/drawing/2014/main" id="{81595226-F0F6-4249-B2F5-769E665ED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1510224" y="4612219"/>
              <a:ext cx="777643" cy="502223"/>
            </a:xfrm>
            <a:custGeom>
              <a:avLst/>
              <a:gdLst>
                <a:gd name="T0" fmla="*/ 23 w 703"/>
                <a:gd name="T1" fmla="*/ 272 h 454"/>
                <a:gd name="T2" fmla="*/ 23 w 703"/>
                <a:gd name="T3" fmla="*/ 318 h 454"/>
                <a:gd name="T4" fmla="*/ 0 w 703"/>
                <a:gd name="T5" fmla="*/ 363 h 454"/>
                <a:gd name="T6" fmla="*/ 45 w 703"/>
                <a:gd name="T7" fmla="*/ 386 h 454"/>
                <a:gd name="T8" fmla="*/ 23 w 703"/>
                <a:gd name="T9" fmla="*/ 431 h 454"/>
                <a:gd name="T10" fmla="*/ 68 w 703"/>
                <a:gd name="T11" fmla="*/ 454 h 454"/>
                <a:gd name="T12" fmla="*/ 113 w 703"/>
                <a:gd name="T13" fmla="*/ 431 h 454"/>
                <a:gd name="T14" fmla="*/ 136 w 703"/>
                <a:gd name="T15" fmla="*/ 386 h 454"/>
                <a:gd name="T16" fmla="*/ 182 w 703"/>
                <a:gd name="T17" fmla="*/ 318 h 454"/>
                <a:gd name="T18" fmla="*/ 204 w 703"/>
                <a:gd name="T19" fmla="*/ 295 h 454"/>
                <a:gd name="T20" fmla="*/ 272 w 703"/>
                <a:gd name="T21" fmla="*/ 272 h 454"/>
                <a:gd name="T22" fmla="*/ 340 w 703"/>
                <a:gd name="T23" fmla="*/ 272 h 454"/>
                <a:gd name="T24" fmla="*/ 408 w 703"/>
                <a:gd name="T25" fmla="*/ 295 h 454"/>
                <a:gd name="T26" fmla="*/ 408 w 703"/>
                <a:gd name="T27" fmla="*/ 272 h 454"/>
                <a:gd name="T28" fmla="*/ 408 w 703"/>
                <a:gd name="T29" fmla="*/ 249 h 454"/>
                <a:gd name="T30" fmla="*/ 454 w 703"/>
                <a:gd name="T31" fmla="*/ 227 h 454"/>
                <a:gd name="T32" fmla="*/ 499 w 703"/>
                <a:gd name="T33" fmla="*/ 181 h 454"/>
                <a:gd name="T34" fmla="*/ 567 w 703"/>
                <a:gd name="T35" fmla="*/ 227 h 454"/>
                <a:gd name="T36" fmla="*/ 590 w 703"/>
                <a:gd name="T37" fmla="*/ 227 h 454"/>
                <a:gd name="T38" fmla="*/ 612 w 703"/>
                <a:gd name="T39" fmla="*/ 159 h 454"/>
                <a:gd name="T40" fmla="*/ 680 w 703"/>
                <a:gd name="T41" fmla="*/ 159 h 454"/>
                <a:gd name="T42" fmla="*/ 703 w 703"/>
                <a:gd name="T43" fmla="*/ 91 h 454"/>
                <a:gd name="T44" fmla="*/ 635 w 703"/>
                <a:gd name="T45" fmla="*/ 68 h 454"/>
                <a:gd name="T46" fmla="*/ 635 w 703"/>
                <a:gd name="T47" fmla="*/ 23 h 454"/>
                <a:gd name="T48" fmla="*/ 680 w 703"/>
                <a:gd name="T49" fmla="*/ 23 h 454"/>
                <a:gd name="T50" fmla="*/ 635 w 703"/>
                <a:gd name="T51" fmla="*/ 0 h 454"/>
                <a:gd name="T52" fmla="*/ 590 w 703"/>
                <a:gd name="T53" fmla="*/ 23 h 454"/>
                <a:gd name="T54" fmla="*/ 522 w 703"/>
                <a:gd name="T55" fmla="*/ 0 h 454"/>
                <a:gd name="T56" fmla="*/ 499 w 703"/>
                <a:gd name="T57" fmla="*/ 23 h 454"/>
                <a:gd name="T58" fmla="*/ 454 w 703"/>
                <a:gd name="T59" fmla="*/ 23 h 454"/>
                <a:gd name="T60" fmla="*/ 476 w 703"/>
                <a:gd name="T61" fmla="*/ 45 h 454"/>
                <a:gd name="T62" fmla="*/ 454 w 703"/>
                <a:gd name="T63" fmla="*/ 91 h 454"/>
                <a:gd name="T64" fmla="*/ 363 w 703"/>
                <a:gd name="T65" fmla="*/ 113 h 454"/>
                <a:gd name="T66" fmla="*/ 272 w 703"/>
                <a:gd name="T67" fmla="*/ 159 h 454"/>
                <a:gd name="T68" fmla="*/ 159 w 703"/>
                <a:gd name="T69" fmla="*/ 227 h 454"/>
                <a:gd name="T70" fmla="*/ 113 w 703"/>
                <a:gd name="T71" fmla="*/ 249 h 454"/>
                <a:gd name="T72" fmla="*/ 91 w 703"/>
                <a:gd name="T73" fmla="*/ 272 h 454"/>
                <a:gd name="T74" fmla="*/ 23 w 703"/>
                <a:gd name="T75" fmla="*/ 27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03" h="454">
                  <a:moveTo>
                    <a:pt x="23" y="272"/>
                  </a:moveTo>
                  <a:lnTo>
                    <a:pt x="23" y="318"/>
                  </a:lnTo>
                  <a:lnTo>
                    <a:pt x="0" y="363"/>
                  </a:lnTo>
                  <a:lnTo>
                    <a:pt x="45" y="386"/>
                  </a:lnTo>
                  <a:lnTo>
                    <a:pt x="23" y="431"/>
                  </a:lnTo>
                  <a:lnTo>
                    <a:pt x="68" y="454"/>
                  </a:lnTo>
                  <a:lnTo>
                    <a:pt x="113" y="431"/>
                  </a:lnTo>
                  <a:lnTo>
                    <a:pt x="136" y="386"/>
                  </a:lnTo>
                  <a:lnTo>
                    <a:pt x="182" y="318"/>
                  </a:lnTo>
                  <a:lnTo>
                    <a:pt x="204" y="295"/>
                  </a:lnTo>
                  <a:lnTo>
                    <a:pt x="272" y="272"/>
                  </a:lnTo>
                  <a:lnTo>
                    <a:pt x="340" y="272"/>
                  </a:lnTo>
                  <a:lnTo>
                    <a:pt x="408" y="295"/>
                  </a:lnTo>
                  <a:lnTo>
                    <a:pt x="408" y="272"/>
                  </a:lnTo>
                  <a:lnTo>
                    <a:pt x="408" y="249"/>
                  </a:lnTo>
                  <a:lnTo>
                    <a:pt x="454" y="227"/>
                  </a:lnTo>
                  <a:lnTo>
                    <a:pt x="499" y="181"/>
                  </a:lnTo>
                  <a:lnTo>
                    <a:pt x="567" y="227"/>
                  </a:lnTo>
                  <a:lnTo>
                    <a:pt x="590" y="227"/>
                  </a:lnTo>
                  <a:lnTo>
                    <a:pt x="612" y="159"/>
                  </a:lnTo>
                  <a:lnTo>
                    <a:pt x="680" y="159"/>
                  </a:lnTo>
                  <a:lnTo>
                    <a:pt x="703" y="91"/>
                  </a:lnTo>
                  <a:lnTo>
                    <a:pt x="635" y="68"/>
                  </a:lnTo>
                  <a:lnTo>
                    <a:pt x="635" y="23"/>
                  </a:lnTo>
                  <a:lnTo>
                    <a:pt x="680" y="23"/>
                  </a:lnTo>
                  <a:lnTo>
                    <a:pt x="635" y="0"/>
                  </a:lnTo>
                  <a:lnTo>
                    <a:pt x="590" y="23"/>
                  </a:lnTo>
                  <a:lnTo>
                    <a:pt x="522" y="0"/>
                  </a:lnTo>
                  <a:lnTo>
                    <a:pt x="499" y="23"/>
                  </a:lnTo>
                  <a:lnTo>
                    <a:pt x="454" y="23"/>
                  </a:lnTo>
                  <a:lnTo>
                    <a:pt x="476" y="45"/>
                  </a:lnTo>
                  <a:lnTo>
                    <a:pt x="454" y="91"/>
                  </a:lnTo>
                  <a:lnTo>
                    <a:pt x="363" y="113"/>
                  </a:lnTo>
                  <a:lnTo>
                    <a:pt x="272" y="159"/>
                  </a:lnTo>
                  <a:lnTo>
                    <a:pt x="159" y="227"/>
                  </a:lnTo>
                  <a:lnTo>
                    <a:pt x="113" y="249"/>
                  </a:lnTo>
                  <a:lnTo>
                    <a:pt x="91" y="272"/>
                  </a:lnTo>
                  <a:lnTo>
                    <a:pt x="23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2" name="Freeform 149">
              <a:extLst>
                <a:ext uri="{FF2B5EF4-FFF2-40B4-BE49-F238E27FC236}">
                  <a16:creationId xmlns:a16="http://schemas.microsoft.com/office/drawing/2014/main" id="{0836C2FE-5CD2-4DCF-AA7C-D97A5B927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0578" y="4511553"/>
              <a:ext cx="476763" cy="476780"/>
            </a:xfrm>
            <a:custGeom>
              <a:avLst/>
              <a:gdLst>
                <a:gd name="T0" fmla="*/ 431 w 431"/>
                <a:gd name="T1" fmla="*/ 409 h 431"/>
                <a:gd name="T2" fmla="*/ 408 w 431"/>
                <a:gd name="T3" fmla="*/ 363 h 431"/>
                <a:gd name="T4" fmla="*/ 340 w 431"/>
                <a:gd name="T5" fmla="*/ 340 h 431"/>
                <a:gd name="T6" fmla="*/ 340 w 431"/>
                <a:gd name="T7" fmla="*/ 318 h 431"/>
                <a:gd name="T8" fmla="*/ 408 w 431"/>
                <a:gd name="T9" fmla="*/ 227 h 431"/>
                <a:gd name="T10" fmla="*/ 363 w 431"/>
                <a:gd name="T11" fmla="*/ 182 h 431"/>
                <a:gd name="T12" fmla="*/ 363 w 431"/>
                <a:gd name="T13" fmla="*/ 159 h 431"/>
                <a:gd name="T14" fmla="*/ 408 w 431"/>
                <a:gd name="T15" fmla="*/ 136 h 431"/>
                <a:gd name="T16" fmla="*/ 408 w 431"/>
                <a:gd name="T17" fmla="*/ 91 h 431"/>
                <a:gd name="T18" fmla="*/ 385 w 431"/>
                <a:gd name="T19" fmla="*/ 68 h 431"/>
                <a:gd name="T20" fmla="*/ 340 w 431"/>
                <a:gd name="T21" fmla="*/ 68 h 431"/>
                <a:gd name="T22" fmla="*/ 317 w 431"/>
                <a:gd name="T23" fmla="*/ 0 h 431"/>
                <a:gd name="T24" fmla="*/ 272 w 431"/>
                <a:gd name="T25" fmla="*/ 0 h 431"/>
                <a:gd name="T26" fmla="*/ 272 w 431"/>
                <a:gd name="T27" fmla="*/ 46 h 431"/>
                <a:gd name="T28" fmla="*/ 159 w 431"/>
                <a:gd name="T29" fmla="*/ 91 h 431"/>
                <a:gd name="T30" fmla="*/ 68 w 431"/>
                <a:gd name="T31" fmla="*/ 91 h 431"/>
                <a:gd name="T32" fmla="*/ 0 w 431"/>
                <a:gd name="T33" fmla="*/ 159 h 431"/>
                <a:gd name="T34" fmla="*/ 0 w 431"/>
                <a:gd name="T35" fmla="*/ 182 h 431"/>
                <a:gd name="T36" fmla="*/ 45 w 431"/>
                <a:gd name="T37" fmla="*/ 227 h 431"/>
                <a:gd name="T38" fmla="*/ 91 w 431"/>
                <a:gd name="T39" fmla="*/ 227 h 431"/>
                <a:gd name="T40" fmla="*/ 91 w 431"/>
                <a:gd name="T41" fmla="*/ 272 h 431"/>
                <a:gd name="T42" fmla="*/ 45 w 431"/>
                <a:gd name="T43" fmla="*/ 295 h 431"/>
                <a:gd name="T44" fmla="*/ 68 w 431"/>
                <a:gd name="T45" fmla="*/ 318 h 431"/>
                <a:gd name="T46" fmla="*/ 45 w 431"/>
                <a:gd name="T47" fmla="*/ 363 h 431"/>
                <a:gd name="T48" fmla="*/ 68 w 431"/>
                <a:gd name="T49" fmla="*/ 409 h 431"/>
                <a:gd name="T50" fmla="*/ 68 w 431"/>
                <a:gd name="T51" fmla="*/ 431 h 431"/>
                <a:gd name="T52" fmla="*/ 113 w 431"/>
                <a:gd name="T53" fmla="*/ 409 h 431"/>
                <a:gd name="T54" fmla="*/ 204 w 431"/>
                <a:gd name="T55" fmla="*/ 386 h 431"/>
                <a:gd name="T56" fmla="*/ 249 w 431"/>
                <a:gd name="T57" fmla="*/ 340 h 431"/>
                <a:gd name="T58" fmla="*/ 363 w 431"/>
                <a:gd name="T59" fmla="*/ 409 h 431"/>
                <a:gd name="T60" fmla="*/ 431 w 431"/>
                <a:gd name="T61" fmla="*/ 409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31" h="431">
                  <a:moveTo>
                    <a:pt x="431" y="409"/>
                  </a:moveTo>
                  <a:lnTo>
                    <a:pt x="408" y="363"/>
                  </a:lnTo>
                  <a:lnTo>
                    <a:pt x="340" y="340"/>
                  </a:lnTo>
                  <a:lnTo>
                    <a:pt x="340" y="318"/>
                  </a:lnTo>
                  <a:lnTo>
                    <a:pt x="408" y="227"/>
                  </a:lnTo>
                  <a:lnTo>
                    <a:pt x="363" y="182"/>
                  </a:lnTo>
                  <a:lnTo>
                    <a:pt x="363" y="159"/>
                  </a:lnTo>
                  <a:lnTo>
                    <a:pt x="408" y="136"/>
                  </a:lnTo>
                  <a:lnTo>
                    <a:pt x="408" y="91"/>
                  </a:lnTo>
                  <a:lnTo>
                    <a:pt x="385" y="68"/>
                  </a:lnTo>
                  <a:lnTo>
                    <a:pt x="340" y="68"/>
                  </a:lnTo>
                  <a:lnTo>
                    <a:pt x="317" y="0"/>
                  </a:lnTo>
                  <a:lnTo>
                    <a:pt x="272" y="0"/>
                  </a:lnTo>
                  <a:lnTo>
                    <a:pt x="272" y="46"/>
                  </a:lnTo>
                  <a:lnTo>
                    <a:pt x="159" y="91"/>
                  </a:lnTo>
                  <a:lnTo>
                    <a:pt x="68" y="91"/>
                  </a:lnTo>
                  <a:lnTo>
                    <a:pt x="0" y="159"/>
                  </a:lnTo>
                  <a:lnTo>
                    <a:pt x="0" y="182"/>
                  </a:lnTo>
                  <a:lnTo>
                    <a:pt x="45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45" y="295"/>
                  </a:lnTo>
                  <a:lnTo>
                    <a:pt x="68" y="318"/>
                  </a:lnTo>
                  <a:lnTo>
                    <a:pt x="45" y="363"/>
                  </a:lnTo>
                  <a:lnTo>
                    <a:pt x="68" y="409"/>
                  </a:lnTo>
                  <a:lnTo>
                    <a:pt x="68" y="431"/>
                  </a:lnTo>
                  <a:lnTo>
                    <a:pt x="113" y="409"/>
                  </a:lnTo>
                  <a:lnTo>
                    <a:pt x="204" y="386"/>
                  </a:lnTo>
                  <a:lnTo>
                    <a:pt x="249" y="340"/>
                  </a:lnTo>
                  <a:lnTo>
                    <a:pt x="363" y="409"/>
                  </a:lnTo>
                  <a:lnTo>
                    <a:pt x="431" y="40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3" name="Freeform 150">
              <a:extLst>
                <a:ext uri="{FF2B5EF4-FFF2-40B4-BE49-F238E27FC236}">
                  <a16:creationId xmlns:a16="http://schemas.microsoft.com/office/drawing/2014/main" id="{802F7340-35FF-4C2D-A605-E9482FA735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678" y="5013776"/>
              <a:ext cx="526541" cy="627226"/>
            </a:xfrm>
            <a:custGeom>
              <a:avLst/>
              <a:gdLst>
                <a:gd name="T0" fmla="*/ 91 w 476"/>
                <a:gd name="T1" fmla="*/ 0 h 567"/>
                <a:gd name="T2" fmla="*/ 227 w 476"/>
                <a:gd name="T3" fmla="*/ 159 h 567"/>
                <a:gd name="T4" fmla="*/ 386 w 476"/>
                <a:gd name="T5" fmla="*/ 159 h 567"/>
                <a:gd name="T6" fmla="*/ 431 w 476"/>
                <a:gd name="T7" fmla="*/ 249 h 567"/>
                <a:gd name="T8" fmla="*/ 476 w 476"/>
                <a:gd name="T9" fmla="*/ 295 h 567"/>
                <a:gd name="T10" fmla="*/ 408 w 476"/>
                <a:gd name="T11" fmla="*/ 295 h 567"/>
                <a:gd name="T12" fmla="*/ 386 w 476"/>
                <a:gd name="T13" fmla="*/ 272 h 567"/>
                <a:gd name="T14" fmla="*/ 295 w 476"/>
                <a:gd name="T15" fmla="*/ 317 h 567"/>
                <a:gd name="T16" fmla="*/ 250 w 476"/>
                <a:gd name="T17" fmla="*/ 385 h 567"/>
                <a:gd name="T18" fmla="*/ 250 w 476"/>
                <a:gd name="T19" fmla="*/ 431 h 567"/>
                <a:gd name="T20" fmla="*/ 227 w 476"/>
                <a:gd name="T21" fmla="*/ 476 h 567"/>
                <a:gd name="T22" fmla="*/ 159 w 476"/>
                <a:gd name="T23" fmla="*/ 499 h 567"/>
                <a:gd name="T24" fmla="*/ 136 w 476"/>
                <a:gd name="T25" fmla="*/ 476 h 567"/>
                <a:gd name="T26" fmla="*/ 91 w 476"/>
                <a:gd name="T27" fmla="*/ 499 h 567"/>
                <a:gd name="T28" fmla="*/ 68 w 476"/>
                <a:gd name="T29" fmla="*/ 521 h 567"/>
                <a:gd name="T30" fmla="*/ 23 w 476"/>
                <a:gd name="T31" fmla="*/ 567 h 567"/>
                <a:gd name="T32" fmla="*/ 0 w 476"/>
                <a:gd name="T33" fmla="*/ 521 h 567"/>
                <a:gd name="T34" fmla="*/ 23 w 476"/>
                <a:gd name="T35" fmla="*/ 521 h 567"/>
                <a:gd name="T36" fmla="*/ 23 w 476"/>
                <a:gd name="T37" fmla="*/ 499 h 567"/>
                <a:gd name="T38" fmla="*/ 45 w 476"/>
                <a:gd name="T39" fmla="*/ 453 h 567"/>
                <a:gd name="T40" fmla="*/ 45 w 476"/>
                <a:gd name="T41" fmla="*/ 431 h 567"/>
                <a:gd name="T42" fmla="*/ 68 w 476"/>
                <a:gd name="T43" fmla="*/ 408 h 567"/>
                <a:gd name="T44" fmla="*/ 68 w 476"/>
                <a:gd name="T45" fmla="*/ 385 h 567"/>
                <a:gd name="T46" fmla="*/ 45 w 476"/>
                <a:gd name="T47" fmla="*/ 385 h 567"/>
                <a:gd name="T48" fmla="*/ 68 w 476"/>
                <a:gd name="T49" fmla="*/ 363 h 567"/>
                <a:gd name="T50" fmla="*/ 91 w 476"/>
                <a:gd name="T51" fmla="*/ 363 h 567"/>
                <a:gd name="T52" fmla="*/ 91 w 476"/>
                <a:gd name="T53" fmla="*/ 340 h 567"/>
                <a:gd name="T54" fmla="*/ 136 w 476"/>
                <a:gd name="T55" fmla="*/ 317 h 567"/>
                <a:gd name="T56" fmla="*/ 182 w 476"/>
                <a:gd name="T57" fmla="*/ 295 h 567"/>
                <a:gd name="T58" fmla="*/ 182 w 476"/>
                <a:gd name="T59" fmla="*/ 272 h 567"/>
                <a:gd name="T60" fmla="*/ 182 w 476"/>
                <a:gd name="T61" fmla="*/ 249 h 567"/>
                <a:gd name="T62" fmla="*/ 136 w 476"/>
                <a:gd name="T63" fmla="*/ 204 h 567"/>
                <a:gd name="T64" fmla="*/ 114 w 476"/>
                <a:gd name="T65" fmla="*/ 227 h 567"/>
                <a:gd name="T66" fmla="*/ 91 w 476"/>
                <a:gd name="T67" fmla="*/ 227 h 567"/>
                <a:gd name="T68" fmla="*/ 136 w 476"/>
                <a:gd name="T69" fmla="*/ 181 h 567"/>
                <a:gd name="T70" fmla="*/ 136 w 476"/>
                <a:gd name="T71" fmla="*/ 136 h 567"/>
                <a:gd name="T72" fmla="*/ 114 w 476"/>
                <a:gd name="T73" fmla="*/ 68 h 567"/>
                <a:gd name="T74" fmla="*/ 91 w 476"/>
                <a:gd name="T7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6" h="567">
                  <a:moveTo>
                    <a:pt x="91" y="0"/>
                  </a:moveTo>
                  <a:lnTo>
                    <a:pt x="227" y="159"/>
                  </a:lnTo>
                  <a:lnTo>
                    <a:pt x="386" y="159"/>
                  </a:lnTo>
                  <a:lnTo>
                    <a:pt x="431" y="249"/>
                  </a:lnTo>
                  <a:lnTo>
                    <a:pt x="476" y="295"/>
                  </a:lnTo>
                  <a:lnTo>
                    <a:pt x="408" y="295"/>
                  </a:lnTo>
                  <a:lnTo>
                    <a:pt x="386" y="272"/>
                  </a:lnTo>
                  <a:lnTo>
                    <a:pt x="295" y="317"/>
                  </a:lnTo>
                  <a:lnTo>
                    <a:pt x="250" y="385"/>
                  </a:lnTo>
                  <a:lnTo>
                    <a:pt x="250" y="431"/>
                  </a:lnTo>
                  <a:lnTo>
                    <a:pt x="227" y="476"/>
                  </a:lnTo>
                  <a:lnTo>
                    <a:pt x="159" y="499"/>
                  </a:lnTo>
                  <a:lnTo>
                    <a:pt x="136" y="476"/>
                  </a:lnTo>
                  <a:lnTo>
                    <a:pt x="91" y="499"/>
                  </a:lnTo>
                  <a:lnTo>
                    <a:pt x="68" y="521"/>
                  </a:lnTo>
                  <a:lnTo>
                    <a:pt x="23" y="567"/>
                  </a:lnTo>
                  <a:lnTo>
                    <a:pt x="0" y="521"/>
                  </a:lnTo>
                  <a:lnTo>
                    <a:pt x="23" y="521"/>
                  </a:lnTo>
                  <a:lnTo>
                    <a:pt x="23" y="499"/>
                  </a:lnTo>
                  <a:lnTo>
                    <a:pt x="45" y="453"/>
                  </a:lnTo>
                  <a:lnTo>
                    <a:pt x="45" y="431"/>
                  </a:lnTo>
                  <a:lnTo>
                    <a:pt x="68" y="408"/>
                  </a:lnTo>
                  <a:lnTo>
                    <a:pt x="68" y="385"/>
                  </a:lnTo>
                  <a:lnTo>
                    <a:pt x="45" y="385"/>
                  </a:lnTo>
                  <a:lnTo>
                    <a:pt x="68" y="363"/>
                  </a:lnTo>
                  <a:lnTo>
                    <a:pt x="91" y="363"/>
                  </a:lnTo>
                  <a:lnTo>
                    <a:pt x="91" y="340"/>
                  </a:lnTo>
                  <a:lnTo>
                    <a:pt x="136" y="317"/>
                  </a:lnTo>
                  <a:lnTo>
                    <a:pt x="182" y="295"/>
                  </a:lnTo>
                  <a:lnTo>
                    <a:pt x="182" y="272"/>
                  </a:lnTo>
                  <a:lnTo>
                    <a:pt x="182" y="249"/>
                  </a:lnTo>
                  <a:lnTo>
                    <a:pt x="136" y="204"/>
                  </a:lnTo>
                  <a:lnTo>
                    <a:pt x="114" y="227"/>
                  </a:lnTo>
                  <a:lnTo>
                    <a:pt x="91" y="227"/>
                  </a:lnTo>
                  <a:lnTo>
                    <a:pt x="136" y="181"/>
                  </a:lnTo>
                  <a:lnTo>
                    <a:pt x="136" y="136"/>
                  </a:lnTo>
                  <a:lnTo>
                    <a:pt x="114" y="68"/>
                  </a:lnTo>
                  <a:lnTo>
                    <a:pt x="91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4" name="Freeform 151">
              <a:extLst>
                <a:ext uri="{FF2B5EF4-FFF2-40B4-BE49-F238E27FC236}">
                  <a16:creationId xmlns:a16="http://schemas.microsoft.com/office/drawing/2014/main" id="{B3BAD7A3-0098-4F45-B7B6-3C43E01EAC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4887667"/>
              <a:ext cx="451320" cy="326334"/>
            </a:xfrm>
            <a:custGeom>
              <a:avLst/>
              <a:gdLst>
                <a:gd name="T0" fmla="*/ 0 w 408"/>
                <a:gd name="T1" fmla="*/ 91 h 295"/>
                <a:gd name="T2" fmla="*/ 0 w 408"/>
                <a:gd name="T3" fmla="*/ 137 h 295"/>
                <a:gd name="T4" fmla="*/ 68 w 408"/>
                <a:gd name="T5" fmla="*/ 182 h 295"/>
                <a:gd name="T6" fmla="*/ 91 w 408"/>
                <a:gd name="T7" fmla="*/ 159 h 295"/>
                <a:gd name="T8" fmla="*/ 159 w 408"/>
                <a:gd name="T9" fmla="*/ 205 h 295"/>
                <a:gd name="T10" fmla="*/ 227 w 408"/>
                <a:gd name="T11" fmla="*/ 205 h 295"/>
                <a:gd name="T12" fmla="*/ 295 w 408"/>
                <a:gd name="T13" fmla="*/ 250 h 295"/>
                <a:gd name="T14" fmla="*/ 363 w 408"/>
                <a:gd name="T15" fmla="*/ 250 h 295"/>
                <a:gd name="T16" fmla="*/ 386 w 408"/>
                <a:gd name="T17" fmla="*/ 273 h 295"/>
                <a:gd name="T18" fmla="*/ 408 w 408"/>
                <a:gd name="T19" fmla="*/ 295 h 295"/>
                <a:gd name="T20" fmla="*/ 408 w 408"/>
                <a:gd name="T21" fmla="*/ 250 h 295"/>
                <a:gd name="T22" fmla="*/ 363 w 408"/>
                <a:gd name="T23" fmla="*/ 114 h 295"/>
                <a:gd name="T24" fmla="*/ 363 w 408"/>
                <a:gd name="T25" fmla="*/ 69 h 295"/>
                <a:gd name="T26" fmla="*/ 295 w 408"/>
                <a:gd name="T27" fmla="*/ 69 h 295"/>
                <a:gd name="T28" fmla="*/ 181 w 408"/>
                <a:gd name="T29" fmla="*/ 0 h 295"/>
                <a:gd name="T30" fmla="*/ 136 w 408"/>
                <a:gd name="T31" fmla="*/ 46 h 295"/>
                <a:gd name="T32" fmla="*/ 45 w 408"/>
                <a:gd name="T33" fmla="*/ 69 h 295"/>
                <a:gd name="T34" fmla="*/ 0 w 408"/>
                <a:gd name="T35" fmla="*/ 91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08" h="295">
                  <a:moveTo>
                    <a:pt x="0" y="91"/>
                  </a:moveTo>
                  <a:lnTo>
                    <a:pt x="0" y="137"/>
                  </a:lnTo>
                  <a:lnTo>
                    <a:pt x="68" y="182"/>
                  </a:lnTo>
                  <a:lnTo>
                    <a:pt x="91" y="159"/>
                  </a:lnTo>
                  <a:lnTo>
                    <a:pt x="159" y="205"/>
                  </a:lnTo>
                  <a:lnTo>
                    <a:pt x="227" y="205"/>
                  </a:lnTo>
                  <a:lnTo>
                    <a:pt x="295" y="250"/>
                  </a:lnTo>
                  <a:lnTo>
                    <a:pt x="363" y="250"/>
                  </a:lnTo>
                  <a:lnTo>
                    <a:pt x="386" y="273"/>
                  </a:lnTo>
                  <a:lnTo>
                    <a:pt x="408" y="295"/>
                  </a:lnTo>
                  <a:lnTo>
                    <a:pt x="408" y="250"/>
                  </a:lnTo>
                  <a:lnTo>
                    <a:pt x="363" y="114"/>
                  </a:lnTo>
                  <a:lnTo>
                    <a:pt x="363" y="69"/>
                  </a:lnTo>
                  <a:lnTo>
                    <a:pt x="295" y="69"/>
                  </a:lnTo>
                  <a:lnTo>
                    <a:pt x="181" y="0"/>
                  </a:lnTo>
                  <a:lnTo>
                    <a:pt x="136" y="46"/>
                  </a:lnTo>
                  <a:lnTo>
                    <a:pt x="45" y="69"/>
                  </a:lnTo>
                  <a:lnTo>
                    <a:pt x="0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5" name="Freeform 152">
              <a:extLst>
                <a:ext uri="{FF2B5EF4-FFF2-40B4-BE49-F238E27FC236}">
                  <a16:creationId xmlns:a16="http://schemas.microsoft.com/office/drawing/2014/main" id="{CB3F9DFA-DF61-4E54-BBA0-96FEAFDBE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1018" y="5063556"/>
              <a:ext cx="376100" cy="251111"/>
            </a:xfrm>
            <a:custGeom>
              <a:avLst/>
              <a:gdLst>
                <a:gd name="T0" fmla="*/ 295 w 340"/>
                <a:gd name="T1" fmla="*/ 182 h 227"/>
                <a:gd name="T2" fmla="*/ 340 w 340"/>
                <a:gd name="T3" fmla="*/ 136 h 227"/>
                <a:gd name="T4" fmla="*/ 295 w 340"/>
                <a:gd name="T5" fmla="*/ 91 h 227"/>
                <a:gd name="T6" fmla="*/ 227 w 340"/>
                <a:gd name="T7" fmla="*/ 91 h 227"/>
                <a:gd name="T8" fmla="*/ 159 w 340"/>
                <a:gd name="T9" fmla="*/ 46 h 227"/>
                <a:gd name="T10" fmla="*/ 91 w 340"/>
                <a:gd name="T11" fmla="*/ 46 h 227"/>
                <a:gd name="T12" fmla="*/ 23 w 340"/>
                <a:gd name="T13" fmla="*/ 0 h 227"/>
                <a:gd name="T14" fmla="*/ 0 w 340"/>
                <a:gd name="T15" fmla="*/ 23 h 227"/>
                <a:gd name="T16" fmla="*/ 23 w 340"/>
                <a:gd name="T17" fmla="*/ 46 h 227"/>
                <a:gd name="T18" fmla="*/ 23 w 340"/>
                <a:gd name="T19" fmla="*/ 91 h 227"/>
                <a:gd name="T20" fmla="*/ 45 w 340"/>
                <a:gd name="T21" fmla="*/ 114 h 227"/>
                <a:gd name="T22" fmla="*/ 113 w 340"/>
                <a:gd name="T23" fmla="*/ 159 h 227"/>
                <a:gd name="T24" fmla="*/ 136 w 340"/>
                <a:gd name="T25" fmla="*/ 204 h 227"/>
                <a:gd name="T26" fmla="*/ 159 w 340"/>
                <a:gd name="T27" fmla="*/ 159 h 227"/>
                <a:gd name="T28" fmla="*/ 204 w 340"/>
                <a:gd name="T29" fmla="*/ 159 h 227"/>
                <a:gd name="T30" fmla="*/ 227 w 340"/>
                <a:gd name="T31" fmla="*/ 204 h 227"/>
                <a:gd name="T32" fmla="*/ 272 w 340"/>
                <a:gd name="T33" fmla="*/ 227 h 227"/>
                <a:gd name="T34" fmla="*/ 249 w 340"/>
                <a:gd name="T35" fmla="*/ 204 h 227"/>
                <a:gd name="T36" fmla="*/ 272 w 340"/>
                <a:gd name="T37" fmla="*/ 159 h 227"/>
                <a:gd name="T38" fmla="*/ 295 w 340"/>
                <a:gd name="T39" fmla="*/ 182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40" h="227">
                  <a:moveTo>
                    <a:pt x="295" y="182"/>
                  </a:moveTo>
                  <a:lnTo>
                    <a:pt x="340" y="136"/>
                  </a:lnTo>
                  <a:lnTo>
                    <a:pt x="295" y="91"/>
                  </a:lnTo>
                  <a:lnTo>
                    <a:pt x="227" y="91"/>
                  </a:lnTo>
                  <a:lnTo>
                    <a:pt x="159" y="46"/>
                  </a:lnTo>
                  <a:lnTo>
                    <a:pt x="91" y="46"/>
                  </a:lnTo>
                  <a:lnTo>
                    <a:pt x="23" y="0"/>
                  </a:lnTo>
                  <a:lnTo>
                    <a:pt x="0" y="23"/>
                  </a:lnTo>
                  <a:lnTo>
                    <a:pt x="23" y="46"/>
                  </a:lnTo>
                  <a:lnTo>
                    <a:pt x="23" y="91"/>
                  </a:lnTo>
                  <a:lnTo>
                    <a:pt x="45" y="114"/>
                  </a:lnTo>
                  <a:lnTo>
                    <a:pt x="113" y="159"/>
                  </a:lnTo>
                  <a:lnTo>
                    <a:pt x="136" y="204"/>
                  </a:lnTo>
                  <a:lnTo>
                    <a:pt x="159" y="159"/>
                  </a:lnTo>
                  <a:lnTo>
                    <a:pt x="204" y="159"/>
                  </a:lnTo>
                  <a:lnTo>
                    <a:pt x="227" y="204"/>
                  </a:lnTo>
                  <a:lnTo>
                    <a:pt x="272" y="227"/>
                  </a:lnTo>
                  <a:lnTo>
                    <a:pt x="249" y="204"/>
                  </a:lnTo>
                  <a:lnTo>
                    <a:pt x="272" y="159"/>
                  </a:lnTo>
                  <a:lnTo>
                    <a:pt x="295" y="18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6" name="Freeform 153">
              <a:extLst>
                <a:ext uri="{FF2B5EF4-FFF2-40B4-BE49-F238E27FC236}">
                  <a16:creationId xmlns:a16="http://schemas.microsoft.com/office/drawing/2014/main" id="{B1BAF57B-0AC8-4ADA-8BEA-9A44FBB4E7B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798" y="5189664"/>
              <a:ext cx="376100" cy="300891"/>
            </a:xfrm>
            <a:custGeom>
              <a:avLst/>
              <a:gdLst>
                <a:gd name="T0" fmla="*/ 340 w 340"/>
                <a:gd name="T1" fmla="*/ 113 h 272"/>
                <a:gd name="T2" fmla="*/ 295 w 340"/>
                <a:gd name="T3" fmla="*/ 90 h 272"/>
                <a:gd name="T4" fmla="*/ 272 w 340"/>
                <a:gd name="T5" fmla="*/ 45 h 272"/>
                <a:gd name="T6" fmla="*/ 227 w 340"/>
                <a:gd name="T7" fmla="*/ 45 h 272"/>
                <a:gd name="T8" fmla="*/ 204 w 340"/>
                <a:gd name="T9" fmla="*/ 90 h 272"/>
                <a:gd name="T10" fmla="*/ 181 w 340"/>
                <a:gd name="T11" fmla="*/ 45 h 272"/>
                <a:gd name="T12" fmla="*/ 113 w 340"/>
                <a:gd name="T13" fmla="*/ 0 h 272"/>
                <a:gd name="T14" fmla="*/ 113 w 340"/>
                <a:gd name="T15" fmla="*/ 68 h 272"/>
                <a:gd name="T16" fmla="*/ 0 w 340"/>
                <a:gd name="T17" fmla="*/ 68 h 272"/>
                <a:gd name="T18" fmla="*/ 0 w 340"/>
                <a:gd name="T19" fmla="*/ 90 h 272"/>
                <a:gd name="T20" fmla="*/ 23 w 340"/>
                <a:gd name="T21" fmla="*/ 113 h 272"/>
                <a:gd name="T22" fmla="*/ 0 w 340"/>
                <a:gd name="T23" fmla="*/ 181 h 272"/>
                <a:gd name="T24" fmla="*/ 45 w 340"/>
                <a:gd name="T25" fmla="*/ 226 h 272"/>
                <a:gd name="T26" fmla="*/ 68 w 340"/>
                <a:gd name="T27" fmla="*/ 181 h 272"/>
                <a:gd name="T28" fmla="*/ 136 w 340"/>
                <a:gd name="T29" fmla="*/ 158 h 272"/>
                <a:gd name="T30" fmla="*/ 204 w 340"/>
                <a:gd name="T31" fmla="*/ 181 h 272"/>
                <a:gd name="T32" fmla="*/ 227 w 340"/>
                <a:gd name="T33" fmla="*/ 204 h 272"/>
                <a:gd name="T34" fmla="*/ 227 w 340"/>
                <a:gd name="T35" fmla="*/ 249 h 272"/>
                <a:gd name="T36" fmla="*/ 249 w 340"/>
                <a:gd name="T37" fmla="*/ 272 h 272"/>
                <a:gd name="T38" fmla="*/ 249 w 340"/>
                <a:gd name="T39" fmla="*/ 249 h 272"/>
                <a:gd name="T40" fmla="*/ 272 w 340"/>
                <a:gd name="T41" fmla="*/ 249 h 272"/>
                <a:gd name="T42" fmla="*/ 295 w 340"/>
                <a:gd name="T43" fmla="*/ 249 h 272"/>
                <a:gd name="T44" fmla="*/ 249 w 340"/>
                <a:gd name="T45" fmla="*/ 204 h 272"/>
                <a:gd name="T46" fmla="*/ 249 w 340"/>
                <a:gd name="T47" fmla="*/ 136 h 272"/>
                <a:gd name="T48" fmla="*/ 272 w 340"/>
                <a:gd name="T49" fmla="*/ 136 h 272"/>
                <a:gd name="T50" fmla="*/ 340 w 340"/>
                <a:gd name="T51" fmla="*/ 113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0" h="272">
                  <a:moveTo>
                    <a:pt x="340" y="113"/>
                  </a:moveTo>
                  <a:lnTo>
                    <a:pt x="295" y="90"/>
                  </a:lnTo>
                  <a:lnTo>
                    <a:pt x="272" y="45"/>
                  </a:lnTo>
                  <a:lnTo>
                    <a:pt x="227" y="45"/>
                  </a:lnTo>
                  <a:lnTo>
                    <a:pt x="204" y="90"/>
                  </a:lnTo>
                  <a:lnTo>
                    <a:pt x="181" y="45"/>
                  </a:lnTo>
                  <a:lnTo>
                    <a:pt x="113" y="0"/>
                  </a:lnTo>
                  <a:lnTo>
                    <a:pt x="113" y="68"/>
                  </a:lnTo>
                  <a:lnTo>
                    <a:pt x="0" y="68"/>
                  </a:lnTo>
                  <a:lnTo>
                    <a:pt x="0" y="90"/>
                  </a:lnTo>
                  <a:lnTo>
                    <a:pt x="23" y="113"/>
                  </a:lnTo>
                  <a:lnTo>
                    <a:pt x="0" y="181"/>
                  </a:lnTo>
                  <a:lnTo>
                    <a:pt x="45" y="226"/>
                  </a:lnTo>
                  <a:lnTo>
                    <a:pt x="68" y="181"/>
                  </a:lnTo>
                  <a:lnTo>
                    <a:pt x="136" y="158"/>
                  </a:lnTo>
                  <a:lnTo>
                    <a:pt x="204" y="181"/>
                  </a:lnTo>
                  <a:lnTo>
                    <a:pt x="227" y="204"/>
                  </a:lnTo>
                  <a:lnTo>
                    <a:pt x="227" y="249"/>
                  </a:lnTo>
                  <a:lnTo>
                    <a:pt x="249" y="272"/>
                  </a:lnTo>
                  <a:lnTo>
                    <a:pt x="249" y="249"/>
                  </a:lnTo>
                  <a:lnTo>
                    <a:pt x="272" y="249"/>
                  </a:lnTo>
                  <a:lnTo>
                    <a:pt x="295" y="249"/>
                  </a:lnTo>
                  <a:lnTo>
                    <a:pt x="249" y="204"/>
                  </a:lnTo>
                  <a:lnTo>
                    <a:pt x="249" y="136"/>
                  </a:lnTo>
                  <a:lnTo>
                    <a:pt x="272" y="136"/>
                  </a:lnTo>
                  <a:lnTo>
                    <a:pt x="340" y="11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7" name="Freeform 154">
              <a:extLst>
                <a:ext uri="{FF2B5EF4-FFF2-40B4-BE49-F238E27FC236}">
                  <a16:creationId xmlns:a16="http://schemas.microsoft.com/office/drawing/2014/main" id="{1097A292-7FF5-4275-9B33-3D1648A3CC0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3153" y="5114442"/>
              <a:ext cx="702423" cy="552003"/>
            </a:xfrm>
            <a:custGeom>
              <a:avLst/>
              <a:gdLst>
                <a:gd name="T0" fmla="*/ 635 w 635"/>
                <a:gd name="T1" fmla="*/ 294 h 499"/>
                <a:gd name="T2" fmla="*/ 590 w 635"/>
                <a:gd name="T3" fmla="*/ 249 h 499"/>
                <a:gd name="T4" fmla="*/ 613 w 635"/>
                <a:gd name="T5" fmla="*/ 181 h 499"/>
                <a:gd name="T6" fmla="*/ 590 w 635"/>
                <a:gd name="T7" fmla="*/ 158 h 499"/>
                <a:gd name="T8" fmla="*/ 545 w 635"/>
                <a:gd name="T9" fmla="*/ 181 h 499"/>
                <a:gd name="T10" fmla="*/ 522 w 635"/>
                <a:gd name="T11" fmla="*/ 181 h 499"/>
                <a:gd name="T12" fmla="*/ 477 w 635"/>
                <a:gd name="T13" fmla="*/ 113 h 499"/>
                <a:gd name="T14" fmla="*/ 431 w 635"/>
                <a:gd name="T15" fmla="*/ 136 h 499"/>
                <a:gd name="T16" fmla="*/ 431 w 635"/>
                <a:gd name="T17" fmla="*/ 204 h 499"/>
                <a:gd name="T18" fmla="*/ 409 w 635"/>
                <a:gd name="T19" fmla="*/ 226 h 499"/>
                <a:gd name="T20" fmla="*/ 386 w 635"/>
                <a:gd name="T21" fmla="*/ 204 h 499"/>
                <a:gd name="T22" fmla="*/ 386 w 635"/>
                <a:gd name="T23" fmla="*/ 158 h 499"/>
                <a:gd name="T24" fmla="*/ 340 w 635"/>
                <a:gd name="T25" fmla="*/ 136 h 499"/>
                <a:gd name="T26" fmla="*/ 386 w 635"/>
                <a:gd name="T27" fmla="*/ 68 h 499"/>
                <a:gd name="T28" fmla="*/ 363 w 635"/>
                <a:gd name="T29" fmla="*/ 0 h 499"/>
                <a:gd name="T30" fmla="*/ 318 w 635"/>
                <a:gd name="T31" fmla="*/ 22 h 499"/>
                <a:gd name="T32" fmla="*/ 318 w 635"/>
                <a:gd name="T33" fmla="*/ 90 h 499"/>
                <a:gd name="T34" fmla="*/ 159 w 635"/>
                <a:gd name="T35" fmla="*/ 136 h 499"/>
                <a:gd name="T36" fmla="*/ 159 w 635"/>
                <a:gd name="T37" fmla="*/ 181 h 499"/>
                <a:gd name="T38" fmla="*/ 91 w 635"/>
                <a:gd name="T39" fmla="*/ 226 h 499"/>
                <a:gd name="T40" fmla="*/ 68 w 635"/>
                <a:gd name="T41" fmla="*/ 272 h 499"/>
                <a:gd name="T42" fmla="*/ 23 w 635"/>
                <a:gd name="T43" fmla="*/ 272 h 499"/>
                <a:gd name="T44" fmla="*/ 0 w 635"/>
                <a:gd name="T45" fmla="*/ 340 h 499"/>
                <a:gd name="T46" fmla="*/ 114 w 635"/>
                <a:gd name="T47" fmla="*/ 385 h 499"/>
                <a:gd name="T48" fmla="*/ 159 w 635"/>
                <a:gd name="T49" fmla="*/ 385 h 499"/>
                <a:gd name="T50" fmla="*/ 250 w 635"/>
                <a:gd name="T51" fmla="*/ 430 h 499"/>
                <a:gd name="T52" fmla="*/ 295 w 635"/>
                <a:gd name="T53" fmla="*/ 362 h 499"/>
                <a:gd name="T54" fmla="*/ 340 w 635"/>
                <a:gd name="T55" fmla="*/ 317 h 499"/>
                <a:gd name="T56" fmla="*/ 409 w 635"/>
                <a:gd name="T57" fmla="*/ 294 h 499"/>
                <a:gd name="T58" fmla="*/ 454 w 635"/>
                <a:gd name="T59" fmla="*/ 249 h 499"/>
                <a:gd name="T60" fmla="*/ 545 w 635"/>
                <a:gd name="T61" fmla="*/ 272 h 499"/>
                <a:gd name="T62" fmla="*/ 567 w 635"/>
                <a:gd name="T63" fmla="*/ 294 h 499"/>
                <a:gd name="T64" fmla="*/ 545 w 635"/>
                <a:gd name="T65" fmla="*/ 317 h 499"/>
                <a:gd name="T66" fmla="*/ 499 w 635"/>
                <a:gd name="T67" fmla="*/ 317 h 499"/>
                <a:gd name="T68" fmla="*/ 499 w 635"/>
                <a:gd name="T69" fmla="*/ 340 h 499"/>
                <a:gd name="T70" fmla="*/ 477 w 635"/>
                <a:gd name="T71" fmla="*/ 385 h 499"/>
                <a:gd name="T72" fmla="*/ 454 w 635"/>
                <a:gd name="T73" fmla="*/ 453 h 499"/>
                <a:gd name="T74" fmla="*/ 477 w 635"/>
                <a:gd name="T75" fmla="*/ 499 h 499"/>
                <a:gd name="T76" fmla="*/ 545 w 635"/>
                <a:gd name="T77" fmla="*/ 476 h 499"/>
                <a:gd name="T78" fmla="*/ 590 w 635"/>
                <a:gd name="T79" fmla="*/ 408 h 499"/>
                <a:gd name="T80" fmla="*/ 635 w 635"/>
                <a:gd name="T81" fmla="*/ 385 h 499"/>
                <a:gd name="T82" fmla="*/ 613 w 635"/>
                <a:gd name="T83" fmla="*/ 340 h 499"/>
                <a:gd name="T84" fmla="*/ 613 w 635"/>
                <a:gd name="T85" fmla="*/ 317 h 499"/>
                <a:gd name="T86" fmla="*/ 635 w 635"/>
                <a:gd name="T87" fmla="*/ 294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35" h="499">
                  <a:moveTo>
                    <a:pt x="635" y="294"/>
                  </a:moveTo>
                  <a:lnTo>
                    <a:pt x="590" y="249"/>
                  </a:lnTo>
                  <a:lnTo>
                    <a:pt x="613" y="181"/>
                  </a:lnTo>
                  <a:lnTo>
                    <a:pt x="590" y="158"/>
                  </a:lnTo>
                  <a:lnTo>
                    <a:pt x="545" y="181"/>
                  </a:lnTo>
                  <a:lnTo>
                    <a:pt x="522" y="181"/>
                  </a:lnTo>
                  <a:lnTo>
                    <a:pt x="477" y="113"/>
                  </a:lnTo>
                  <a:lnTo>
                    <a:pt x="431" y="136"/>
                  </a:lnTo>
                  <a:lnTo>
                    <a:pt x="431" y="204"/>
                  </a:lnTo>
                  <a:lnTo>
                    <a:pt x="409" y="226"/>
                  </a:lnTo>
                  <a:lnTo>
                    <a:pt x="386" y="204"/>
                  </a:lnTo>
                  <a:lnTo>
                    <a:pt x="386" y="158"/>
                  </a:lnTo>
                  <a:lnTo>
                    <a:pt x="340" y="136"/>
                  </a:lnTo>
                  <a:lnTo>
                    <a:pt x="386" y="68"/>
                  </a:lnTo>
                  <a:lnTo>
                    <a:pt x="363" y="0"/>
                  </a:lnTo>
                  <a:lnTo>
                    <a:pt x="318" y="22"/>
                  </a:lnTo>
                  <a:lnTo>
                    <a:pt x="318" y="90"/>
                  </a:lnTo>
                  <a:lnTo>
                    <a:pt x="159" y="136"/>
                  </a:lnTo>
                  <a:lnTo>
                    <a:pt x="159" y="181"/>
                  </a:lnTo>
                  <a:lnTo>
                    <a:pt x="91" y="226"/>
                  </a:lnTo>
                  <a:lnTo>
                    <a:pt x="68" y="272"/>
                  </a:lnTo>
                  <a:lnTo>
                    <a:pt x="23" y="272"/>
                  </a:lnTo>
                  <a:lnTo>
                    <a:pt x="0" y="340"/>
                  </a:lnTo>
                  <a:lnTo>
                    <a:pt x="114" y="385"/>
                  </a:lnTo>
                  <a:lnTo>
                    <a:pt x="159" y="385"/>
                  </a:lnTo>
                  <a:lnTo>
                    <a:pt x="250" y="430"/>
                  </a:lnTo>
                  <a:lnTo>
                    <a:pt x="295" y="362"/>
                  </a:lnTo>
                  <a:lnTo>
                    <a:pt x="340" y="317"/>
                  </a:lnTo>
                  <a:lnTo>
                    <a:pt x="409" y="294"/>
                  </a:lnTo>
                  <a:lnTo>
                    <a:pt x="454" y="249"/>
                  </a:lnTo>
                  <a:lnTo>
                    <a:pt x="545" y="272"/>
                  </a:lnTo>
                  <a:lnTo>
                    <a:pt x="567" y="294"/>
                  </a:lnTo>
                  <a:lnTo>
                    <a:pt x="545" y="317"/>
                  </a:lnTo>
                  <a:lnTo>
                    <a:pt x="499" y="317"/>
                  </a:lnTo>
                  <a:lnTo>
                    <a:pt x="499" y="340"/>
                  </a:lnTo>
                  <a:lnTo>
                    <a:pt x="477" y="385"/>
                  </a:lnTo>
                  <a:lnTo>
                    <a:pt x="454" y="453"/>
                  </a:lnTo>
                  <a:lnTo>
                    <a:pt x="477" y="499"/>
                  </a:lnTo>
                  <a:lnTo>
                    <a:pt x="545" y="476"/>
                  </a:lnTo>
                  <a:lnTo>
                    <a:pt x="590" y="408"/>
                  </a:lnTo>
                  <a:lnTo>
                    <a:pt x="635" y="385"/>
                  </a:lnTo>
                  <a:lnTo>
                    <a:pt x="613" y="340"/>
                  </a:lnTo>
                  <a:lnTo>
                    <a:pt x="613" y="317"/>
                  </a:lnTo>
                  <a:lnTo>
                    <a:pt x="635" y="29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8" name="Freeform 155">
              <a:extLst>
                <a:ext uri="{FF2B5EF4-FFF2-40B4-BE49-F238E27FC236}">
                  <a16:creationId xmlns:a16="http://schemas.microsoft.com/office/drawing/2014/main" id="{DE39284C-38EF-4FEC-B131-891721A065EC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4963996"/>
              <a:ext cx="401542" cy="400451"/>
            </a:xfrm>
            <a:custGeom>
              <a:avLst/>
              <a:gdLst>
                <a:gd name="T0" fmla="*/ 23 w 363"/>
                <a:gd name="T1" fmla="*/ 136 h 362"/>
                <a:gd name="T2" fmla="*/ 46 w 363"/>
                <a:gd name="T3" fmla="*/ 204 h 362"/>
                <a:gd name="T4" fmla="*/ 0 w 363"/>
                <a:gd name="T5" fmla="*/ 272 h 362"/>
                <a:gd name="T6" fmla="*/ 46 w 363"/>
                <a:gd name="T7" fmla="*/ 294 h 362"/>
                <a:gd name="T8" fmla="*/ 46 w 363"/>
                <a:gd name="T9" fmla="*/ 340 h 362"/>
                <a:gd name="T10" fmla="*/ 69 w 363"/>
                <a:gd name="T11" fmla="*/ 362 h 362"/>
                <a:gd name="T12" fmla="*/ 91 w 363"/>
                <a:gd name="T13" fmla="*/ 340 h 362"/>
                <a:gd name="T14" fmla="*/ 91 w 363"/>
                <a:gd name="T15" fmla="*/ 272 h 362"/>
                <a:gd name="T16" fmla="*/ 137 w 363"/>
                <a:gd name="T17" fmla="*/ 249 h 362"/>
                <a:gd name="T18" fmla="*/ 182 w 363"/>
                <a:gd name="T19" fmla="*/ 317 h 362"/>
                <a:gd name="T20" fmla="*/ 205 w 363"/>
                <a:gd name="T21" fmla="*/ 317 h 362"/>
                <a:gd name="T22" fmla="*/ 250 w 363"/>
                <a:gd name="T23" fmla="*/ 294 h 362"/>
                <a:gd name="T24" fmla="*/ 250 w 363"/>
                <a:gd name="T25" fmla="*/ 272 h 362"/>
                <a:gd name="T26" fmla="*/ 363 w 363"/>
                <a:gd name="T27" fmla="*/ 272 h 362"/>
                <a:gd name="T28" fmla="*/ 363 w 363"/>
                <a:gd name="T29" fmla="*/ 204 h 362"/>
                <a:gd name="T30" fmla="*/ 341 w 363"/>
                <a:gd name="T31" fmla="*/ 181 h 362"/>
                <a:gd name="T32" fmla="*/ 341 w 363"/>
                <a:gd name="T33" fmla="*/ 136 h 362"/>
                <a:gd name="T34" fmla="*/ 318 w 363"/>
                <a:gd name="T35" fmla="*/ 113 h 362"/>
                <a:gd name="T36" fmla="*/ 250 w 363"/>
                <a:gd name="T37" fmla="*/ 68 h 362"/>
                <a:gd name="T38" fmla="*/ 114 w 363"/>
                <a:gd name="T39" fmla="*/ 0 h 362"/>
                <a:gd name="T40" fmla="*/ 91 w 363"/>
                <a:gd name="T41" fmla="*/ 45 h 362"/>
                <a:gd name="T42" fmla="*/ 69 w 363"/>
                <a:gd name="T43" fmla="*/ 22 h 362"/>
                <a:gd name="T44" fmla="*/ 23 w 363"/>
                <a:gd name="T45" fmla="*/ 68 h 362"/>
                <a:gd name="T46" fmla="*/ 23 w 363"/>
                <a:gd name="T47" fmla="*/ 136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3" h="362">
                  <a:moveTo>
                    <a:pt x="23" y="136"/>
                  </a:moveTo>
                  <a:lnTo>
                    <a:pt x="46" y="204"/>
                  </a:lnTo>
                  <a:lnTo>
                    <a:pt x="0" y="272"/>
                  </a:lnTo>
                  <a:lnTo>
                    <a:pt x="46" y="294"/>
                  </a:lnTo>
                  <a:lnTo>
                    <a:pt x="46" y="340"/>
                  </a:lnTo>
                  <a:lnTo>
                    <a:pt x="69" y="362"/>
                  </a:lnTo>
                  <a:lnTo>
                    <a:pt x="91" y="340"/>
                  </a:lnTo>
                  <a:lnTo>
                    <a:pt x="91" y="272"/>
                  </a:lnTo>
                  <a:lnTo>
                    <a:pt x="137" y="249"/>
                  </a:lnTo>
                  <a:lnTo>
                    <a:pt x="182" y="317"/>
                  </a:lnTo>
                  <a:lnTo>
                    <a:pt x="205" y="317"/>
                  </a:lnTo>
                  <a:lnTo>
                    <a:pt x="250" y="294"/>
                  </a:lnTo>
                  <a:lnTo>
                    <a:pt x="250" y="272"/>
                  </a:lnTo>
                  <a:lnTo>
                    <a:pt x="363" y="272"/>
                  </a:lnTo>
                  <a:lnTo>
                    <a:pt x="363" y="204"/>
                  </a:lnTo>
                  <a:lnTo>
                    <a:pt x="341" y="181"/>
                  </a:lnTo>
                  <a:lnTo>
                    <a:pt x="341" y="136"/>
                  </a:lnTo>
                  <a:lnTo>
                    <a:pt x="318" y="113"/>
                  </a:lnTo>
                  <a:lnTo>
                    <a:pt x="250" y="68"/>
                  </a:lnTo>
                  <a:lnTo>
                    <a:pt x="114" y="0"/>
                  </a:lnTo>
                  <a:lnTo>
                    <a:pt x="91" y="45"/>
                  </a:lnTo>
                  <a:lnTo>
                    <a:pt x="69" y="22"/>
                  </a:lnTo>
                  <a:lnTo>
                    <a:pt x="23" y="68"/>
                  </a:lnTo>
                  <a:lnTo>
                    <a:pt x="23" y="136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29" name="Freeform 156">
              <a:extLst>
                <a:ext uri="{FF2B5EF4-FFF2-40B4-BE49-F238E27FC236}">
                  <a16:creationId xmlns:a16="http://schemas.microsoft.com/office/drawing/2014/main" id="{CAEE6811-3C84-4A4E-806D-62ED24FF2C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8373" y="4436330"/>
              <a:ext cx="678087" cy="828557"/>
            </a:xfrm>
            <a:custGeom>
              <a:avLst/>
              <a:gdLst>
                <a:gd name="T0" fmla="*/ 91 w 613"/>
                <a:gd name="T1" fmla="*/ 749 h 749"/>
                <a:gd name="T2" fmla="*/ 250 w 613"/>
                <a:gd name="T3" fmla="*/ 703 h 749"/>
                <a:gd name="T4" fmla="*/ 250 w 613"/>
                <a:gd name="T5" fmla="*/ 635 h 749"/>
                <a:gd name="T6" fmla="*/ 295 w 613"/>
                <a:gd name="T7" fmla="*/ 613 h 749"/>
                <a:gd name="T8" fmla="*/ 295 w 613"/>
                <a:gd name="T9" fmla="*/ 545 h 749"/>
                <a:gd name="T10" fmla="*/ 341 w 613"/>
                <a:gd name="T11" fmla="*/ 499 h 749"/>
                <a:gd name="T12" fmla="*/ 363 w 613"/>
                <a:gd name="T13" fmla="*/ 522 h 749"/>
                <a:gd name="T14" fmla="*/ 386 w 613"/>
                <a:gd name="T15" fmla="*/ 477 h 749"/>
                <a:gd name="T16" fmla="*/ 522 w 613"/>
                <a:gd name="T17" fmla="*/ 545 h 749"/>
                <a:gd name="T18" fmla="*/ 522 w 613"/>
                <a:gd name="T19" fmla="*/ 499 h 749"/>
                <a:gd name="T20" fmla="*/ 522 w 613"/>
                <a:gd name="T21" fmla="*/ 477 h 749"/>
                <a:gd name="T22" fmla="*/ 499 w 613"/>
                <a:gd name="T23" fmla="*/ 431 h 749"/>
                <a:gd name="T24" fmla="*/ 522 w 613"/>
                <a:gd name="T25" fmla="*/ 386 h 749"/>
                <a:gd name="T26" fmla="*/ 499 w 613"/>
                <a:gd name="T27" fmla="*/ 363 h 749"/>
                <a:gd name="T28" fmla="*/ 545 w 613"/>
                <a:gd name="T29" fmla="*/ 340 h 749"/>
                <a:gd name="T30" fmla="*/ 545 w 613"/>
                <a:gd name="T31" fmla="*/ 295 h 749"/>
                <a:gd name="T32" fmla="*/ 499 w 613"/>
                <a:gd name="T33" fmla="*/ 295 h 749"/>
                <a:gd name="T34" fmla="*/ 454 w 613"/>
                <a:gd name="T35" fmla="*/ 250 h 749"/>
                <a:gd name="T36" fmla="*/ 454 w 613"/>
                <a:gd name="T37" fmla="*/ 227 h 749"/>
                <a:gd name="T38" fmla="*/ 522 w 613"/>
                <a:gd name="T39" fmla="*/ 159 h 749"/>
                <a:gd name="T40" fmla="*/ 613 w 613"/>
                <a:gd name="T41" fmla="*/ 159 h 749"/>
                <a:gd name="T42" fmla="*/ 613 w 613"/>
                <a:gd name="T43" fmla="*/ 114 h 749"/>
                <a:gd name="T44" fmla="*/ 567 w 613"/>
                <a:gd name="T45" fmla="*/ 91 h 749"/>
                <a:gd name="T46" fmla="*/ 590 w 613"/>
                <a:gd name="T47" fmla="*/ 23 h 749"/>
                <a:gd name="T48" fmla="*/ 545 w 613"/>
                <a:gd name="T49" fmla="*/ 0 h 749"/>
                <a:gd name="T50" fmla="*/ 477 w 613"/>
                <a:gd name="T51" fmla="*/ 46 h 749"/>
                <a:gd name="T52" fmla="*/ 386 w 613"/>
                <a:gd name="T53" fmla="*/ 68 h 749"/>
                <a:gd name="T54" fmla="*/ 386 w 613"/>
                <a:gd name="T55" fmla="*/ 23 h 749"/>
                <a:gd name="T56" fmla="*/ 341 w 613"/>
                <a:gd name="T57" fmla="*/ 23 h 749"/>
                <a:gd name="T58" fmla="*/ 272 w 613"/>
                <a:gd name="T59" fmla="*/ 68 h 749"/>
                <a:gd name="T60" fmla="*/ 250 w 613"/>
                <a:gd name="T61" fmla="*/ 136 h 749"/>
                <a:gd name="T62" fmla="*/ 159 w 613"/>
                <a:gd name="T63" fmla="*/ 204 h 749"/>
                <a:gd name="T64" fmla="*/ 182 w 613"/>
                <a:gd name="T65" fmla="*/ 250 h 749"/>
                <a:gd name="T66" fmla="*/ 136 w 613"/>
                <a:gd name="T67" fmla="*/ 295 h 749"/>
                <a:gd name="T68" fmla="*/ 136 w 613"/>
                <a:gd name="T69" fmla="*/ 363 h 749"/>
                <a:gd name="T70" fmla="*/ 91 w 613"/>
                <a:gd name="T71" fmla="*/ 408 h 749"/>
                <a:gd name="T72" fmla="*/ 23 w 613"/>
                <a:gd name="T73" fmla="*/ 408 h 749"/>
                <a:gd name="T74" fmla="*/ 0 w 613"/>
                <a:gd name="T75" fmla="*/ 454 h 749"/>
                <a:gd name="T76" fmla="*/ 46 w 613"/>
                <a:gd name="T77" fmla="*/ 477 h 749"/>
                <a:gd name="T78" fmla="*/ 46 w 613"/>
                <a:gd name="T79" fmla="*/ 545 h 749"/>
                <a:gd name="T80" fmla="*/ 91 w 613"/>
                <a:gd name="T81" fmla="*/ 613 h 749"/>
                <a:gd name="T82" fmla="*/ 46 w 613"/>
                <a:gd name="T83" fmla="*/ 658 h 749"/>
                <a:gd name="T84" fmla="*/ 23 w 613"/>
                <a:gd name="T85" fmla="*/ 726 h 749"/>
                <a:gd name="T86" fmla="*/ 91 w 613"/>
                <a:gd name="T87" fmla="*/ 749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13" h="749">
                  <a:moveTo>
                    <a:pt x="91" y="749"/>
                  </a:moveTo>
                  <a:lnTo>
                    <a:pt x="250" y="703"/>
                  </a:lnTo>
                  <a:lnTo>
                    <a:pt x="250" y="635"/>
                  </a:lnTo>
                  <a:lnTo>
                    <a:pt x="295" y="613"/>
                  </a:lnTo>
                  <a:lnTo>
                    <a:pt x="295" y="545"/>
                  </a:lnTo>
                  <a:lnTo>
                    <a:pt x="341" y="499"/>
                  </a:lnTo>
                  <a:lnTo>
                    <a:pt x="363" y="522"/>
                  </a:lnTo>
                  <a:lnTo>
                    <a:pt x="386" y="477"/>
                  </a:lnTo>
                  <a:lnTo>
                    <a:pt x="522" y="545"/>
                  </a:lnTo>
                  <a:lnTo>
                    <a:pt x="522" y="499"/>
                  </a:lnTo>
                  <a:lnTo>
                    <a:pt x="522" y="477"/>
                  </a:lnTo>
                  <a:lnTo>
                    <a:pt x="499" y="431"/>
                  </a:lnTo>
                  <a:lnTo>
                    <a:pt x="522" y="386"/>
                  </a:lnTo>
                  <a:lnTo>
                    <a:pt x="499" y="363"/>
                  </a:lnTo>
                  <a:lnTo>
                    <a:pt x="545" y="340"/>
                  </a:lnTo>
                  <a:lnTo>
                    <a:pt x="545" y="295"/>
                  </a:lnTo>
                  <a:lnTo>
                    <a:pt x="499" y="295"/>
                  </a:lnTo>
                  <a:lnTo>
                    <a:pt x="454" y="250"/>
                  </a:lnTo>
                  <a:lnTo>
                    <a:pt x="454" y="227"/>
                  </a:lnTo>
                  <a:lnTo>
                    <a:pt x="522" y="159"/>
                  </a:lnTo>
                  <a:lnTo>
                    <a:pt x="613" y="159"/>
                  </a:lnTo>
                  <a:lnTo>
                    <a:pt x="613" y="114"/>
                  </a:lnTo>
                  <a:lnTo>
                    <a:pt x="567" y="91"/>
                  </a:lnTo>
                  <a:lnTo>
                    <a:pt x="590" y="23"/>
                  </a:lnTo>
                  <a:lnTo>
                    <a:pt x="545" y="0"/>
                  </a:lnTo>
                  <a:lnTo>
                    <a:pt x="477" y="46"/>
                  </a:lnTo>
                  <a:lnTo>
                    <a:pt x="386" y="68"/>
                  </a:lnTo>
                  <a:lnTo>
                    <a:pt x="386" y="23"/>
                  </a:lnTo>
                  <a:lnTo>
                    <a:pt x="341" y="23"/>
                  </a:lnTo>
                  <a:lnTo>
                    <a:pt x="272" y="68"/>
                  </a:lnTo>
                  <a:lnTo>
                    <a:pt x="250" y="136"/>
                  </a:lnTo>
                  <a:lnTo>
                    <a:pt x="159" y="204"/>
                  </a:lnTo>
                  <a:lnTo>
                    <a:pt x="182" y="250"/>
                  </a:lnTo>
                  <a:lnTo>
                    <a:pt x="136" y="295"/>
                  </a:lnTo>
                  <a:lnTo>
                    <a:pt x="136" y="363"/>
                  </a:lnTo>
                  <a:lnTo>
                    <a:pt x="91" y="408"/>
                  </a:lnTo>
                  <a:lnTo>
                    <a:pt x="23" y="408"/>
                  </a:lnTo>
                  <a:lnTo>
                    <a:pt x="0" y="454"/>
                  </a:lnTo>
                  <a:lnTo>
                    <a:pt x="46" y="477"/>
                  </a:lnTo>
                  <a:lnTo>
                    <a:pt x="46" y="545"/>
                  </a:lnTo>
                  <a:lnTo>
                    <a:pt x="91" y="613"/>
                  </a:lnTo>
                  <a:lnTo>
                    <a:pt x="46" y="658"/>
                  </a:lnTo>
                  <a:lnTo>
                    <a:pt x="23" y="726"/>
                  </a:lnTo>
                  <a:lnTo>
                    <a:pt x="91" y="749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0" name="Freeform 157">
              <a:extLst>
                <a:ext uri="{FF2B5EF4-FFF2-40B4-BE49-F238E27FC236}">
                  <a16:creationId xmlns:a16="http://schemas.microsoft.com/office/drawing/2014/main" id="{67E9181A-2D1F-4709-A08A-F3385902F96E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7052" y="4586776"/>
              <a:ext cx="652645" cy="652669"/>
            </a:xfrm>
            <a:custGeom>
              <a:avLst/>
              <a:gdLst>
                <a:gd name="T0" fmla="*/ 431 w 590"/>
                <a:gd name="T1" fmla="*/ 590 h 590"/>
                <a:gd name="T2" fmla="*/ 454 w 590"/>
                <a:gd name="T3" fmla="*/ 522 h 590"/>
                <a:gd name="T4" fmla="*/ 499 w 590"/>
                <a:gd name="T5" fmla="*/ 477 h 590"/>
                <a:gd name="T6" fmla="*/ 454 w 590"/>
                <a:gd name="T7" fmla="*/ 409 h 590"/>
                <a:gd name="T8" fmla="*/ 454 w 590"/>
                <a:gd name="T9" fmla="*/ 341 h 590"/>
                <a:gd name="T10" fmla="*/ 408 w 590"/>
                <a:gd name="T11" fmla="*/ 318 h 590"/>
                <a:gd name="T12" fmla="*/ 431 w 590"/>
                <a:gd name="T13" fmla="*/ 272 h 590"/>
                <a:gd name="T14" fmla="*/ 499 w 590"/>
                <a:gd name="T15" fmla="*/ 272 h 590"/>
                <a:gd name="T16" fmla="*/ 544 w 590"/>
                <a:gd name="T17" fmla="*/ 227 h 590"/>
                <a:gd name="T18" fmla="*/ 544 w 590"/>
                <a:gd name="T19" fmla="*/ 159 h 590"/>
                <a:gd name="T20" fmla="*/ 590 w 590"/>
                <a:gd name="T21" fmla="*/ 114 h 590"/>
                <a:gd name="T22" fmla="*/ 567 w 590"/>
                <a:gd name="T23" fmla="*/ 68 h 590"/>
                <a:gd name="T24" fmla="*/ 499 w 590"/>
                <a:gd name="T25" fmla="*/ 23 h 590"/>
                <a:gd name="T26" fmla="*/ 431 w 590"/>
                <a:gd name="T27" fmla="*/ 23 h 590"/>
                <a:gd name="T28" fmla="*/ 363 w 590"/>
                <a:gd name="T29" fmla="*/ 46 h 590"/>
                <a:gd name="T30" fmla="*/ 295 w 590"/>
                <a:gd name="T31" fmla="*/ 0 h 590"/>
                <a:gd name="T32" fmla="*/ 272 w 590"/>
                <a:gd name="T33" fmla="*/ 46 h 590"/>
                <a:gd name="T34" fmla="*/ 295 w 590"/>
                <a:gd name="T35" fmla="*/ 68 h 590"/>
                <a:gd name="T36" fmla="*/ 227 w 590"/>
                <a:gd name="T37" fmla="*/ 136 h 590"/>
                <a:gd name="T38" fmla="*/ 204 w 590"/>
                <a:gd name="T39" fmla="*/ 182 h 590"/>
                <a:gd name="T40" fmla="*/ 250 w 590"/>
                <a:gd name="T41" fmla="*/ 250 h 590"/>
                <a:gd name="T42" fmla="*/ 204 w 590"/>
                <a:gd name="T43" fmla="*/ 272 h 590"/>
                <a:gd name="T44" fmla="*/ 136 w 590"/>
                <a:gd name="T45" fmla="*/ 250 h 590"/>
                <a:gd name="T46" fmla="*/ 91 w 590"/>
                <a:gd name="T47" fmla="*/ 250 h 590"/>
                <a:gd name="T48" fmla="*/ 45 w 590"/>
                <a:gd name="T49" fmla="*/ 227 h 590"/>
                <a:gd name="T50" fmla="*/ 23 w 590"/>
                <a:gd name="T51" fmla="*/ 272 h 590"/>
                <a:gd name="T52" fmla="*/ 23 w 590"/>
                <a:gd name="T53" fmla="*/ 341 h 590"/>
                <a:gd name="T54" fmla="*/ 45 w 590"/>
                <a:gd name="T55" fmla="*/ 409 h 590"/>
                <a:gd name="T56" fmla="*/ 0 w 590"/>
                <a:gd name="T57" fmla="*/ 454 h 590"/>
                <a:gd name="T58" fmla="*/ 0 w 590"/>
                <a:gd name="T59" fmla="*/ 499 h 590"/>
                <a:gd name="T60" fmla="*/ 68 w 590"/>
                <a:gd name="T61" fmla="*/ 477 h 590"/>
                <a:gd name="T62" fmla="*/ 91 w 590"/>
                <a:gd name="T63" fmla="*/ 545 h 590"/>
                <a:gd name="T64" fmla="*/ 136 w 590"/>
                <a:gd name="T65" fmla="*/ 477 h 590"/>
                <a:gd name="T66" fmla="*/ 250 w 590"/>
                <a:gd name="T67" fmla="*/ 454 h 590"/>
                <a:gd name="T68" fmla="*/ 272 w 590"/>
                <a:gd name="T69" fmla="*/ 522 h 590"/>
                <a:gd name="T70" fmla="*/ 318 w 590"/>
                <a:gd name="T71" fmla="*/ 545 h 590"/>
                <a:gd name="T72" fmla="*/ 340 w 590"/>
                <a:gd name="T73" fmla="*/ 522 h 590"/>
                <a:gd name="T74" fmla="*/ 386 w 590"/>
                <a:gd name="T75" fmla="*/ 590 h 590"/>
                <a:gd name="T76" fmla="*/ 408 w 590"/>
                <a:gd name="T77" fmla="*/ 567 h 590"/>
                <a:gd name="T78" fmla="*/ 431 w 590"/>
                <a:gd name="T79" fmla="*/ 590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90" h="590">
                  <a:moveTo>
                    <a:pt x="431" y="590"/>
                  </a:moveTo>
                  <a:lnTo>
                    <a:pt x="454" y="522"/>
                  </a:lnTo>
                  <a:lnTo>
                    <a:pt x="499" y="477"/>
                  </a:lnTo>
                  <a:lnTo>
                    <a:pt x="454" y="409"/>
                  </a:lnTo>
                  <a:lnTo>
                    <a:pt x="454" y="341"/>
                  </a:lnTo>
                  <a:lnTo>
                    <a:pt x="408" y="318"/>
                  </a:lnTo>
                  <a:lnTo>
                    <a:pt x="431" y="272"/>
                  </a:lnTo>
                  <a:lnTo>
                    <a:pt x="499" y="272"/>
                  </a:lnTo>
                  <a:lnTo>
                    <a:pt x="544" y="227"/>
                  </a:lnTo>
                  <a:lnTo>
                    <a:pt x="544" y="159"/>
                  </a:lnTo>
                  <a:lnTo>
                    <a:pt x="590" y="114"/>
                  </a:lnTo>
                  <a:lnTo>
                    <a:pt x="567" y="68"/>
                  </a:lnTo>
                  <a:lnTo>
                    <a:pt x="499" y="23"/>
                  </a:lnTo>
                  <a:lnTo>
                    <a:pt x="431" y="23"/>
                  </a:lnTo>
                  <a:lnTo>
                    <a:pt x="363" y="46"/>
                  </a:lnTo>
                  <a:lnTo>
                    <a:pt x="295" y="0"/>
                  </a:lnTo>
                  <a:lnTo>
                    <a:pt x="272" y="46"/>
                  </a:lnTo>
                  <a:lnTo>
                    <a:pt x="295" y="68"/>
                  </a:lnTo>
                  <a:lnTo>
                    <a:pt x="227" y="136"/>
                  </a:lnTo>
                  <a:lnTo>
                    <a:pt x="204" y="182"/>
                  </a:lnTo>
                  <a:lnTo>
                    <a:pt x="250" y="250"/>
                  </a:lnTo>
                  <a:lnTo>
                    <a:pt x="204" y="272"/>
                  </a:lnTo>
                  <a:lnTo>
                    <a:pt x="136" y="250"/>
                  </a:lnTo>
                  <a:lnTo>
                    <a:pt x="91" y="250"/>
                  </a:lnTo>
                  <a:lnTo>
                    <a:pt x="45" y="227"/>
                  </a:lnTo>
                  <a:lnTo>
                    <a:pt x="23" y="272"/>
                  </a:lnTo>
                  <a:lnTo>
                    <a:pt x="23" y="341"/>
                  </a:lnTo>
                  <a:lnTo>
                    <a:pt x="45" y="409"/>
                  </a:lnTo>
                  <a:lnTo>
                    <a:pt x="0" y="454"/>
                  </a:lnTo>
                  <a:lnTo>
                    <a:pt x="0" y="499"/>
                  </a:lnTo>
                  <a:lnTo>
                    <a:pt x="68" y="477"/>
                  </a:lnTo>
                  <a:lnTo>
                    <a:pt x="91" y="545"/>
                  </a:lnTo>
                  <a:lnTo>
                    <a:pt x="136" y="477"/>
                  </a:lnTo>
                  <a:lnTo>
                    <a:pt x="250" y="454"/>
                  </a:lnTo>
                  <a:lnTo>
                    <a:pt x="272" y="522"/>
                  </a:lnTo>
                  <a:lnTo>
                    <a:pt x="318" y="545"/>
                  </a:lnTo>
                  <a:lnTo>
                    <a:pt x="340" y="522"/>
                  </a:lnTo>
                  <a:lnTo>
                    <a:pt x="386" y="590"/>
                  </a:lnTo>
                  <a:lnTo>
                    <a:pt x="408" y="567"/>
                  </a:lnTo>
                  <a:lnTo>
                    <a:pt x="431" y="59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1" name="Freeform 158">
              <a:extLst>
                <a:ext uri="{FF2B5EF4-FFF2-40B4-BE49-F238E27FC236}">
                  <a16:creationId xmlns:a16="http://schemas.microsoft.com/office/drawing/2014/main" id="{7EDB8D85-CDCF-457A-91AF-22FAC85D6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7715" y="5088999"/>
              <a:ext cx="451320" cy="401557"/>
            </a:xfrm>
            <a:custGeom>
              <a:avLst/>
              <a:gdLst>
                <a:gd name="T0" fmla="*/ 68 w 408"/>
                <a:gd name="T1" fmla="*/ 363 h 363"/>
                <a:gd name="T2" fmla="*/ 249 w 408"/>
                <a:gd name="T3" fmla="*/ 363 h 363"/>
                <a:gd name="T4" fmla="*/ 272 w 408"/>
                <a:gd name="T5" fmla="*/ 295 h 363"/>
                <a:gd name="T6" fmla="*/ 317 w 408"/>
                <a:gd name="T7" fmla="*/ 295 h 363"/>
                <a:gd name="T8" fmla="*/ 340 w 408"/>
                <a:gd name="T9" fmla="*/ 249 h 363"/>
                <a:gd name="T10" fmla="*/ 408 w 408"/>
                <a:gd name="T11" fmla="*/ 204 h 363"/>
                <a:gd name="T12" fmla="*/ 408 w 408"/>
                <a:gd name="T13" fmla="*/ 159 h 363"/>
                <a:gd name="T14" fmla="*/ 340 w 408"/>
                <a:gd name="T15" fmla="*/ 136 h 363"/>
                <a:gd name="T16" fmla="*/ 317 w 408"/>
                <a:gd name="T17" fmla="*/ 113 h 363"/>
                <a:gd name="T18" fmla="*/ 295 w 408"/>
                <a:gd name="T19" fmla="*/ 136 h 363"/>
                <a:gd name="T20" fmla="*/ 249 w 408"/>
                <a:gd name="T21" fmla="*/ 68 h 363"/>
                <a:gd name="T22" fmla="*/ 227 w 408"/>
                <a:gd name="T23" fmla="*/ 91 h 363"/>
                <a:gd name="T24" fmla="*/ 181 w 408"/>
                <a:gd name="T25" fmla="*/ 68 h 363"/>
                <a:gd name="T26" fmla="*/ 159 w 408"/>
                <a:gd name="T27" fmla="*/ 0 h 363"/>
                <a:gd name="T28" fmla="*/ 45 w 408"/>
                <a:gd name="T29" fmla="*/ 23 h 363"/>
                <a:gd name="T30" fmla="*/ 0 w 408"/>
                <a:gd name="T31" fmla="*/ 91 h 363"/>
                <a:gd name="T32" fmla="*/ 22 w 408"/>
                <a:gd name="T33" fmla="*/ 91 h 363"/>
                <a:gd name="T34" fmla="*/ 45 w 408"/>
                <a:gd name="T35" fmla="*/ 136 h 363"/>
                <a:gd name="T36" fmla="*/ 91 w 408"/>
                <a:gd name="T37" fmla="*/ 136 h 363"/>
                <a:gd name="T38" fmla="*/ 45 w 408"/>
                <a:gd name="T39" fmla="*/ 181 h 363"/>
                <a:gd name="T40" fmla="*/ 45 w 408"/>
                <a:gd name="T41" fmla="*/ 249 h 363"/>
                <a:gd name="T42" fmla="*/ 22 w 408"/>
                <a:gd name="T43" fmla="*/ 272 h 363"/>
                <a:gd name="T44" fmla="*/ 68 w 408"/>
                <a:gd name="T45" fmla="*/ 317 h 363"/>
                <a:gd name="T46" fmla="*/ 68 w 408"/>
                <a:gd name="T47" fmla="*/ 295 h 363"/>
                <a:gd name="T48" fmla="*/ 45 w 408"/>
                <a:gd name="T49" fmla="*/ 272 h 363"/>
                <a:gd name="T50" fmla="*/ 68 w 408"/>
                <a:gd name="T51" fmla="*/ 227 h 363"/>
                <a:gd name="T52" fmla="*/ 91 w 408"/>
                <a:gd name="T53" fmla="*/ 227 h 363"/>
                <a:gd name="T54" fmla="*/ 91 w 408"/>
                <a:gd name="T55" fmla="*/ 272 h 363"/>
                <a:gd name="T56" fmla="*/ 113 w 408"/>
                <a:gd name="T57" fmla="*/ 272 h 363"/>
                <a:gd name="T58" fmla="*/ 159 w 408"/>
                <a:gd name="T59" fmla="*/ 295 h 363"/>
                <a:gd name="T60" fmla="*/ 181 w 408"/>
                <a:gd name="T61" fmla="*/ 272 h 363"/>
                <a:gd name="T62" fmla="*/ 204 w 408"/>
                <a:gd name="T63" fmla="*/ 295 h 363"/>
                <a:gd name="T64" fmla="*/ 204 w 408"/>
                <a:gd name="T65" fmla="*/ 340 h 363"/>
                <a:gd name="T66" fmla="*/ 159 w 408"/>
                <a:gd name="T67" fmla="*/ 340 h 363"/>
                <a:gd name="T68" fmla="*/ 103 w 408"/>
                <a:gd name="T69" fmla="*/ 337 h 363"/>
                <a:gd name="T70" fmla="*/ 68 w 408"/>
                <a:gd name="T71" fmla="*/ 36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8" h="363">
                  <a:moveTo>
                    <a:pt x="68" y="363"/>
                  </a:moveTo>
                  <a:lnTo>
                    <a:pt x="249" y="363"/>
                  </a:lnTo>
                  <a:lnTo>
                    <a:pt x="272" y="295"/>
                  </a:lnTo>
                  <a:lnTo>
                    <a:pt x="317" y="295"/>
                  </a:lnTo>
                  <a:lnTo>
                    <a:pt x="340" y="249"/>
                  </a:lnTo>
                  <a:lnTo>
                    <a:pt x="408" y="204"/>
                  </a:lnTo>
                  <a:lnTo>
                    <a:pt x="408" y="159"/>
                  </a:lnTo>
                  <a:lnTo>
                    <a:pt x="340" y="136"/>
                  </a:lnTo>
                  <a:lnTo>
                    <a:pt x="317" y="113"/>
                  </a:lnTo>
                  <a:lnTo>
                    <a:pt x="295" y="136"/>
                  </a:lnTo>
                  <a:lnTo>
                    <a:pt x="249" y="68"/>
                  </a:lnTo>
                  <a:lnTo>
                    <a:pt x="227" y="91"/>
                  </a:lnTo>
                  <a:lnTo>
                    <a:pt x="181" y="68"/>
                  </a:lnTo>
                  <a:lnTo>
                    <a:pt x="159" y="0"/>
                  </a:lnTo>
                  <a:lnTo>
                    <a:pt x="45" y="23"/>
                  </a:lnTo>
                  <a:lnTo>
                    <a:pt x="0" y="91"/>
                  </a:lnTo>
                  <a:lnTo>
                    <a:pt x="22" y="91"/>
                  </a:lnTo>
                  <a:lnTo>
                    <a:pt x="45" y="136"/>
                  </a:lnTo>
                  <a:lnTo>
                    <a:pt x="91" y="136"/>
                  </a:lnTo>
                  <a:lnTo>
                    <a:pt x="45" y="181"/>
                  </a:lnTo>
                  <a:lnTo>
                    <a:pt x="45" y="249"/>
                  </a:lnTo>
                  <a:lnTo>
                    <a:pt x="22" y="272"/>
                  </a:lnTo>
                  <a:lnTo>
                    <a:pt x="68" y="317"/>
                  </a:lnTo>
                  <a:lnTo>
                    <a:pt x="68" y="295"/>
                  </a:lnTo>
                  <a:lnTo>
                    <a:pt x="45" y="272"/>
                  </a:lnTo>
                  <a:lnTo>
                    <a:pt x="68" y="227"/>
                  </a:lnTo>
                  <a:lnTo>
                    <a:pt x="91" y="227"/>
                  </a:lnTo>
                  <a:lnTo>
                    <a:pt x="91" y="272"/>
                  </a:lnTo>
                  <a:lnTo>
                    <a:pt x="113" y="272"/>
                  </a:lnTo>
                  <a:lnTo>
                    <a:pt x="159" y="295"/>
                  </a:lnTo>
                  <a:lnTo>
                    <a:pt x="181" y="272"/>
                  </a:lnTo>
                  <a:lnTo>
                    <a:pt x="204" y="295"/>
                  </a:lnTo>
                  <a:lnTo>
                    <a:pt x="204" y="340"/>
                  </a:lnTo>
                  <a:lnTo>
                    <a:pt x="159" y="340"/>
                  </a:lnTo>
                  <a:lnTo>
                    <a:pt x="103" y="337"/>
                  </a:lnTo>
                  <a:lnTo>
                    <a:pt x="68" y="36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2" name="Freeform 159">
              <a:extLst>
                <a:ext uri="{FF2B5EF4-FFF2-40B4-BE49-F238E27FC236}">
                  <a16:creationId xmlns:a16="http://schemas.microsoft.com/office/drawing/2014/main" id="{610CD1F8-5255-474F-8652-1A0182C73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0952" y="5114442"/>
              <a:ext cx="526541" cy="702448"/>
            </a:xfrm>
            <a:custGeom>
              <a:avLst/>
              <a:gdLst>
                <a:gd name="T0" fmla="*/ 340 w 476"/>
                <a:gd name="T1" fmla="*/ 22 h 635"/>
                <a:gd name="T2" fmla="*/ 408 w 476"/>
                <a:gd name="T3" fmla="*/ 0 h 635"/>
                <a:gd name="T4" fmla="*/ 431 w 476"/>
                <a:gd name="T5" fmla="*/ 68 h 635"/>
                <a:gd name="T6" fmla="*/ 453 w 476"/>
                <a:gd name="T7" fmla="*/ 68 h 635"/>
                <a:gd name="T8" fmla="*/ 476 w 476"/>
                <a:gd name="T9" fmla="*/ 113 h 635"/>
                <a:gd name="T10" fmla="*/ 408 w 476"/>
                <a:gd name="T11" fmla="*/ 136 h 635"/>
                <a:gd name="T12" fmla="*/ 385 w 476"/>
                <a:gd name="T13" fmla="*/ 181 h 635"/>
                <a:gd name="T14" fmla="*/ 317 w 476"/>
                <a:gd name="T15" fmla="*/ 226 h 635"/>
                <a:gd name="T16" fmla="*/ 340 w 476"/>
                <a:gd name="T17" fmla="*/ 272 h 635"/>
                <a:gd name="T18" fmla="*/ 317 w 476"/>
                <a:gd name="T19" fmla="*/ 294 h 635"/>
                <a:gd name="T20" fmla="*/ 363 w 476"/>
                <a:gd name="T21" fmla="*/ 317 h 635"/>
                <a:gd name="T22" fmla="*/ 408 w 476"/>
                <a:gd name="T23" fmla="*/ 362 h 635"/>
                <a:gd name="T24" fmla="*/ 453 w 476"/>
                <a:gd name="T25" fmla="*/ 408 h 635"/>
                <a:gd name="T26" fmla="*/ 408 w 476"/>
                <a:gd name="T27" fmla="*/ 430 h 635"/>
                <a:gd name="T28" fmla="*/ 408 w 476"/>
                <a:gd name="T29" fmla="*/ 453 h 635"/>
                <a:gd name="T30" fmla="*/ 385 w 476"/>
                <a:gd name="T31" fmla="*/ 430 h 635"/>
                <a:gd name="T32" fmla="*/ 340 w 476"/>
                <a:gd name="T33" fmla="*/ 430 h 635"/>
                <a:gd name="T34" fmla="*/ 317 w 476"/>
                <a:gd name="T35" fmla="*/ 430 h 635"/>
                <a:gd name="T36" fmla="*/ 204 w 476"/>
                <a:gd name="T37" fmla="*/ 430 h 635"/>
                <a:gd name="T38" fmla="*/ 181 w 476"/>
                <a:gd name="T39" fmla="*/ 476 h 635"/>
                <a:gd name="T40" fmla="*/ 159 w 476"/>
                <a:gd name="T41" fmla="*/ 476 h 635"/>
                <a:gd name="T42" fmla="*/ 136 w 476"/>
                <a:gd name="T43" fmla="*/ 499 h 635"/>
                <a:gd name="T44" fmla="*/ 159 w 476"/>
                <a:gd name="T45" fmla="*/ 521 h 635"/>
                <a:gd name="T46" fmla="*/ 136 w 476"/>
                <a:gd name="T47" fmla="*/ 544 h 635"/>
                <a:gd name="T48" fmla="*/ 68 w 476"/>
                <a:gd name="T49" fmla="*/ 567 h 635"/>
                <a:gd name="T50" fmla="*/ 45 w 476"/>
                <a:gd name="T51" fmla="*/ 635 h 635"/>
                <a:gd name="T52" fmla="*/ 0 w 476"/>
                <a:gd name="T53" fmla="*/ 567 h 635"/>
                <a:gd name="T54" fmla="*/ 23 w 476"/>
                <a:gd name="T55" fmla="*/ 521 h 635"/>
                <a:gd name="T56" fmla="*/ 68 w 476"/>
                <a:gd name="T57" fmla="*/ 521 h 635"/>
                <a:gd name="T58" fmla="*/ 113 w 476"/>
                <a:gd name="T59" fmla="*/ 499 h 635"/>
                <a:gd name="T60" fmla="*/ 159 w 476"/>
                <a:gd name="T61" fmla="*/ 317 h 635"/>
                <a:gd name="T62" fmla="*/ 204 w 476"/>
                <a:gd name="T63" fmla="*/ 294 h 635"/>
                <a:gd name="T64" fmla="*/ 159 w 476"/>
                <a:gd name="T65" fmla="*/ 272 h 635"/>
                <a:gd name="T66" fmla="*/ 181 w 476"/>
                <a:gd name="T67" fmla="*/ 226 h 635"/>
                <a:gd name="T68" fmla="*/ 159 w 476"/>
                <a:gd name="T69" fmla="*/ 181 h 635"/>
                <a:gd name="T70" fmla="*/ 181 w 476"/>
                <a:gd name="T71" fmla="*/ 136 h 635"/>
                <a:gd name="T72" fmla="*/ 204 w 476"/>
                <a:gd name="T73" fmla="*/ 113 h 635"/>
                <a:gd name="T74" fmla="*/ 272 w 476"/>
                <a:gd name="T75" fmla="*/ 158 h 635"/>
                <a:gd name="T76" fmla="*/ 340 w 476"/>
                <a:gd name="T77" fmla="*/ 113 h 635"/>
                <a:gd name="T78" fmla="*/ 340 w 476"/>
                <a:gd name="T79" fmla="*/ 68 h 635"/>
                <a:gd name="T80" fmla="*/ 363 w 476"/>
                <a:gd name="T81" fmla="*/ 45 h 635"/>
                <a:gd name="T82" fmla="*/ 340 w 476"/>
                <a:gd name="T83" fmla="*/ 22 h 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476" h="635">
                  <a:moveTo>
                    <a:pt x="340" y="22"/>
                  </a:moveTo>
                  <a:lnTo>
                    <a:pt x="408" y="0"/>
                  </a:lnTo>
                  <a:lnTo>
                    <a:pt x="431" y="68"/>
                  </a:lnTo>
                  <a:lnTo>
                    <a:pt x="453" y="68"/>
                  </a:lnTo>
                  <a:lnTo>
                    <a:pt x="476" y="113"/>
                  </a:lnTo>
                  <a:lnTo>
                    <a:pt x="408" y="136"/>
                  </a:lnTo>
                  <a:lnTo>
                    <a:pt x="385" y="181"/>
                  </a:lnTo>
                  <a:lnTo>
                    <a:pt x="317" y="226"/>
                  </a:lnTo>
                  <a:lnTo>
                    <a:pt x="340" y="272"/>
                  </a:lnTo>
                  <a:lnTo>
                    <a:pt x="317" y="294"/>
                  </a:lnTo>
                  <a:lnTo>
                    <a:pt x="363" y="317"/>
                  </a:lnTo>
                  <a:lnTo>
                    <a:pt x="408" y="362"/>
                  </a:lnTo>
                  <a:lnTo>
                    <a:pt x="453" y="408"/>
                  </a:lnTo>
                  <a:lnTo>
                    <a:pt x="408" y="430"/>
                  </a:lnTo>
                  <a:lnTo>
                    <a:pt x="408" y="453"/>
                  </a:lnTo>
                  <a:lnTo>
                    <a:pt x="385" y="430"/>
                  </a:lnTo>
                  <a:lnTo>
                    <a:pt x="340" y="430"/>
                  </a:lnTo>
                  <a:lnTo>
                    <a:pt x="317" y="430"/>
                  </a:lnTo>
                  <a:lnTo>
                    <a:pt x="204" y="430"/>
                  </a:lnTo>
                  <a:lnTo>
                    <a:pt x="181" y="476"/>
                  </a:lnTo>
                  <a:lnTo>
                    <a:pt x="159" y="476"/>
                  </a:lnTo>
                  <a:lnTo>
                    <a:pt x="136" y="499"/>
                  </a:lnTo>
                  <a:lnTo>
                    <a:pt x="159" y="521"/>
                  </a:lnTo>
                  <a:lnTo>
                    <a:pt x="136" y="544"/>
                  </a:lnTo>
                  <a:lnTo>
                    <a:pt x="68" y="567"/>
                  </a:lnTo>
                  <a:lnTo>
                    <a:pt x="45" y="635"/>
                  </a:lnTo>
                  <a:lnTo>
                    <a:pt x="0" y="567"/>
                  </a:lnTo>
                  <a:lnTo>
                    <a:pt x="23" y="521"/>
                  </a:lnTo>
                  <a:lnTo>
                    <a:pt x="68" y="521"/>
                  </a:lnTo>
                  <a:lnTo>
                    <a:pt x="113" y="499"/>
                  </a:lnTo>
                  <a:lnTo>
                    <a:pt x="159" y="317"/>
                  </a:lnTo>
                  <a:lnTo>
                    <a:pt x="204" y="294"/>
                  </a:lnTo>
                  <a:lnTo>
                    <a:pt x="159" y="272"/>
                  </a:lnTo>
                  <a:lnTo>
                    <a:pt x="181" y="226"/>
                  </a:lnTo>
                  <a:lnTo>
                    <a:pt x="159" y="181"/>
                  </a:lnTo>
                  <a:lnTo>
                    <a:pt x="181" y="136"/>
                  </a:lnTo>
                  <a:lnTo>
                    <a:pt x="204" y="113"/>
                  </a:lnTo>
                  <a:lnTo>
                    <a:pt x="272" y="158"/>
                  </a:lnTo>
                  <a:lnTo>
                    <a:pt x="340" y="113"/>
                  </a:lnTo>
                  <a:lnTo>
                    <a:pt x="340" y="68"/>
                  </a:lnTo>
                  <a:lnTo>
                    <a:pt x="363" y="45"/>
                  </a:lnTo>
                  <a:lnTo>
                    <a:pt x="340" y="2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3" name="Freeform 160">
              <a:extLst>
                <a:ext uri="{FF2B5EF4-FFF2-40B4-BE49-F238E27FC236}">
                  <a16:creationId xmlns:a16="http://schemas.microsoft.com/office/drawing/2014/main" id="{7FB57585-EA3B-4723-8F7E-195CCAAF56D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90290" y="5264887"/>
              <a:ext cx="326322" cy="476780"/>
            </a:xfrm>
            <a:custGeom>
              <a:avLst/>
              <a:gdLst>
                <a:gd name="T0" fmla="*/ 250 w 295"/>
                <a:gd name="T1" fmla="*/ 45 h 431"/>
                <a:gd name="T2" fmla="*/ 272 w 295"/>
                <a:gd name="T3" fmla="*/ 90 h 431"/>
                <a:gd name="T4" fmla="*/ 250 w 295"/>
                <a:gd name="T5" fmla="*/ 136 h 431"/>
                <a:gd name="T6" fmla="*/ 295 w 295"/>
                <a:gd name="T7" fmla="*/ 158 h 431"/>
                <a:gd name="T8" fmla="*/ 250 w 295"/>
                <a:gd name="T9" fmla="*/ 181 h 431"/>
                <a:gd name="T10" fmla="*/ 204 w 295"/>
                <a:gd name="T11" fmla="*/ 363 h 431"/>
                <a:gd name="T12" fmla="*/ 159 w 295"/>
                <a:gd name="T13" fmla="*/ 385 h 431"/>
                <a:gd name="T14" fmla="*/ 114 w 295"/>
                <a:gd name="T15" fmla="*/ 385 h 431"/>
                <a:gd name="T16" fmla="*/ 91 w 295"/>
                <a:gd name="T17" fmla="*/ 431 h 431"/>
                <a:gd name="T18" fmla="*/ 0 w 295"/>
                <a:gd name="T19" fmla="*/ 363 h 431"/>
                <a:gd name="T20" fmla="*/ 0 w 295"/>
                <a:gd name="T21" fmla="*/ 294 h 431"/>
                <a:gd name="T22" fmla="*/ 46 w 295"/>
                <a:gd name="T23" fmla="*/ 249 h 431"/>
                <a:gd name="T24" fmla="*/ 91 w 295"/>
                <a:gd name="T25" fmla="*/ 249 h 431"/>
                <a:gd name="T26" fmla="*/ 68 w 295"/>
                <a:gd name="T27" fmla="*/ 158 h 431"/>
                <a:gd name="T28" fmla="*/ 114 w 295"/>
                <a:gd name="T29" fmla="*/ 90 h 431"/>
                <a:gd name="T30" fmla="*/ 114 w 295"/>
                <a:gd name="T31" fmla="*/ 45 h 431"/>
                <a:gd name="T32" fmla="*/ 159 w 295"/>
                <a:gd name="T33" fmla="*/ 0 h 431"/>
                <a:gd name="T34" fmla="*/ 159 w 295"/>
                <a:gd name="T35" fmla="*/ 45 h 431"/>
                <a:gd name="T36" fmla="*/ 250 w 295"/>
                <a:gd name="T37" fmla="*/ 45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5" h="431">
                  <a:moveTo>
                    <a:pt x="250" y="45"/>
                  </a:moveTo>
                  <a:lnTo>
                    <a:pt x="272" y="90"/>
                  </a:lnTo>
                  <a:lnTo>
                    <a:pt x="250" y="136"/>
                  </a:lnTo>
                  <a:lnTo>
                    <a:pt x="295" y="158"/>
                  </a:lnTo>
                  <a:lnTo>
                    <a:pt x="250" y="181"/>
                  </a:lnTo>
                  <a:lnTo>
                    <a:pt x="204" y="363"/>
                  </a:lnTo>
                  <a:lnTo>
                    <a:pt x="159" y="385"/>
                  </a:lnTo>
                  <a:lnTo>
                    <a:pt x="114" y="385"/>
                  </a:lnTo>
                  <a:lnTo>
                    <a:pt x="91" y="431"/>
                  </a:lnTo>
                  <a:lnTo>
                    <a:pt x="0" y="363"/>
                  </a:lnTo>
                  <a:lnTo>
                    <a:pt x="0" y="294"/>
                  </a:lnTo>
                  <a:lnTo>
                    <a:pt x="46" y="249"/>
                  </a:lnTo>
                  <a:lnTo>
                    <a:pt x="91" y="249"/>
                  </a:lnTo>
                  <a:lnTo>
                    <a:pt x="68" y="158"/>
                  </a:lnTo>
                  <a:lnTo>
                    <a:pt x="114" y="90"/>
                  </a:lnTo>
                  <a:lnTo>
                    <a:pt x="114" y="45"/>
                  </a:lnTo>
                  <a:lnTo>
                    <a:pt x="159" y="0"/>
                  </a:lnTo>
                  <a:lnTo>
                    <a:pt x="159" y="45"/>
                  </a:lnTo>
                  <a:lnTo>
                    <a:pt x="250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4" name="Freeform 161">
              <a:extLst>
                <a:ext uri="{FF2B5EF4-FFF2-40B4-BE49-F238E27FC236}">
                  <a16:creationId xmlns:a16="http://schemas.microsoft.com/office/drawing/2014/main" id="{0979669B-848D-47C0-AD26-73A1DB76D0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40730" y="4586776"/>
              <a:ext cx="602867" cy="401557"/>
            </a:xfrm>
            <a:custGeom>
              <a:avLst/>
              <a:gdLst>
                <a:gd name="T0" fmla="*/ 318 w 545"/>
                <a:gd name="T1" fmla="*/ 272 h 363"/>
                <a:gd name="T2" fmla="*/ 340 w 545"/>
                <a:gd name="T3" fmla="*/ 227 h 363"/>
                <a:gd name="T4" fmla="*/ 386 w 545"/>
                <a:gd name="T5" fmla="*/ 250 h 363"/>
                <a:gd name="T6" fmla="*/ 431 w 545"/>
                <a:gd name="T7" fmla="*/ 250 h 363"/>
                <a:gd name="T8" fmla="*/ 499 w 545"/>
                <a:gd name="T9" fmla="*/ 272 h 363"/>
                <a:gd name="T10" fmla="*/ 545 w 545"/>
                <a:gd name="T11" fmla="*/ 250 h 363"/>
                <a:gd name="T12" fmla="*/ 499 w 545"/>
                <a:gd name="T13" fmla="*/ 182 h 363"/>
                <a:gd name="T14" fmla="*/ 522 w 545"/>
                <a:gd name="T15" fmla="*/ 136 h 363"/>
                <a:gd name="T16" fmla="*/ 477 w 545"/>
                <a:gd name="T17" fmla="*/ 136 h 363"/>
                <a:gd name="T18" fmla="*/ 477 w 545"/>
                <a:gd name="T19" fmla="*/ 91 h 363"/>
                <a:gd name="T20" fmla="*/ 408 w 545"/>
                <a:gd name="T21" fmla="*/ 68 h 363"/>
                <a:gd name="T22" fmla="*/ 363 w 545"/>
                <a:gd name="T23" fmla="*/ 0 h 363"/>
                <a:gd name="T24" fmla="*/ 340 w 545"/>
                <a:gd name="T25" fmla="*/ 0 h 363"/>
                <a:gd name="T26" fmla="*/ 318 w 545"/>
                <a:gd name="T27" fmla="*/ 46 h 363"/>
                <a:gd name="T28" fmla="*/ 272 w 545"/>
                <a:gd name="T29" fmla="*/ 68 h 363"/>
                <a:gd name="T30" fmla="*/ 227 w 545"/>
                <a:gd name="T31" fmla="*/ 114 h 363"/>
                <a:gd name="T32" fmla="*/ 250 w 545"/>
                <a:gd name="T33" fmla="*/ 136 h 363"/>
                <a:gd name="T34" fmla="*/ 272 w 545"/>
                <a:gd name="T35" fmla="*/ 204 h 363"/>
                <a:gd name="T36" fmla="*/ 250 w 545"/>
                <a:gd name="T37" fmla="*/ 250 h 363"/>
                <a:gd name="T38" fmla="*/ 227 w 545"/>
                <a:gd name="T39" fmla="*/ 272 h 363"/>
                <a:gd name="T40" fmla="*/ 227 w 545"/>
                <a:gd name="T41" fmla="*/ 227 h 363"/>
                <a:gd name="T42" fmla="*/ 204 w 545"/>
                <a:gd name="T43" fmla="*/ 272 h 363"/>
                <a:gd name="T44" fmla="*/ 159 w 545"/>
                <a:gd name="T45" fmla="*/ 272 h 363"/>
                <a:gd name="T46" fmla="*/ 136 w 545"/>
                <a:gd name="T47" fmla="*/ 295 h 363"/>
                <a:gd name="T48" fmla="*/ 114 w 545"/>
                <a:gd name="T49" fmla="*/ 295 h 363"/>
                <a:gd name="T50" fmla="*/ 91 w 545"/>
                <a:gd name="T51" fmla="*/ 318 h 363"/>
                <a:gd name="T52" fmla="*/ 46 w 545"/>
                <a:gd name="T53" fmla="*/ 295 h 363"/>
                <a:gd name="T54" fmla="*/ 0 w 545"/>
                <a:gd name="T55" fmla="*/ 250 h 363"/>
                <a:gd name="T56" fmla="*/ 0 w 545"/>
                <a:gd name="T57" fmla="*/ 341 h 363"/>
                <a:gd name="T58" fmla="*/ 91 w 545"/>
                <a:gd name="T59" fmla="*/ 363 h 363"/>
                <a:gd name="T60" fmla="*/ 136 w 545"/>
                <a:gd name="T61" fmla="*/ 363 h 363"/>
                <a:gd name="T62" fmla="*/ 182 w 545"/>
                <a:gd name="T63" fmla="*/ 318 h 363"/>
                <a:gd name="T64" fmla="*/ 250 w 545"/>
                <a:gd name="T65" fmla="*/ 318 h 363"/>
                <a:gd name="T66" fmla="*/ 295 w 545"/>
                <a:gd name="T67" fmla="*/ 272 h 363"/>
                <a:gd name="T68" fmla="*/ 318 w 545"/>
                <a:gd name="T69" fmla="*/ 272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5" h="363">
                  <a:moveTo>
                    <a:pt x="318" y="272"/>
                  </a:moveTo>
                  <a:lnTo>
                    <a:pt x="340" y="227"/>
                  </a:lnTo>
                  <a:lnTo>
                    <a:pt x="386" y="250"/>
                  </a:lnTo>
                  <a:lnTo>
                    <a:pt x="431" y="250"/>
                  </a:lnTo>
                  <a:lnTo>
                    <a:pt x="499" y="272"/>
                  </a:lnTo>
                  <a:lnTo>
                    <a:pt x="545" y="250"/>
                  </a:lnTo>
                  <a:lnTo>
                    <a:pt x="499" y="182"/>
                  </a:lnTo>
                  <a:lnTo>
                    <a:pt x="522" y="136"/>
                  </a:lnTo>
                  <a:lnTo>
                    <a:pt x="477" y="136"/>
                  </a:lnTo>
                  <a:lnTo>
                    <a:pt x="477" y="91"/>
                  </a:lnTo>
                  <a:lnTo>
                    <a:pt x="408" y="68"/>
                  </a:lnTo>
                  <a:lnTo>
                    <a:pt x="363" y="0"/>
                  </a:lnTo>
                  <a:lnTo>
                    <a:pt x="340" y="0"/>
                  </a:lnTo>
                  <a:lnTo>
                    <a:pt x="318" y="46"/>
                  </a:lnTo>
                  <a:lnTo>
                    <a:pt x="272" y="68"/>
                  </a:lnTo>
                  <a:lnTo>
                    <a:pt x="227" y="114"/>
                  </a:lnTo>
                  <a:lnTo>
                    <a:pt x="250" y="136"/>
                  </a:lnTo>
                  <a:lnTo>
                    <a:pt x="272" y="204"/>
                  </a:lnTo>
                  <a:lnTo>
                    <a:pt x="250" y="250"/>
                  </a:lnTo>
                  <a:lnTo>
                    <a:pt x="227" y="272"/>
                  </a:lnTo>
                  <a:lnTo>
                    <a:pt x="227" y="227"/>
                  </a:lnTo>
                  <a:lnTo>
                    <a:pt x="204" y="272"/>
                  </a:lnTo>
                  <a:lnTo>
                    <a:pt x="159" y="272"/>
                  </a:lnTo>
                  <a:lnTo>
                    <a:pt x="136" y="295"/>
                  </a:lnTo>
                  <a:lnTo>
                    <a:pt x="114" y="295"/>
                  </a:lnTo>
                  <a:lnTo>
                    <a:pt x="91" y="318"/>
                  </a:lnTo>
                  <a:lnTo>
                    <a:pt x="46" y="295"/>
                  </a:lnTo>
                  <a:lnTo>
                    <a:pt x="0" y="250"/>
                  </a:lnTo>
                  <a:lnTo>
                    <a:pt x="0" y="341"/>
                  </a:lnTo>
                  <a:lnTo>
                    <a:pt x="91" y="363"/>
                  </a:lnTo>
                  <a:lnTo>
                    <a:pt x="136" y="363"/>
                  </a:lnTo>
                  <a:lnTo>
                    <a:pt x="182" y="318"/>
                  </a:lnTo>
                  <a:lnTo>
                    <a:pt x="250" y="318"/>
                  </a:lnTo>
                  <a:lnTo>
                    <a:pt x="295" y="272"/>
                  </a:lnTo>
                  <a:lnTo>
                    <a:pt x="318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5" name="Freeform 162">
              <a:extLst>
                <a:ext uri="{FF2B5EF4-FFF2-40B4-BE49-F238E27FC236}">
                  <a16:creationId xmlns:a16="http://schemas.microsoft.com/office/drawing/2014/main" id="{C8DD56DC-2AE6-4C13-9C33-D6D0A94E7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5950" y="4887667"/>
              <a:ext cx="300880" cy="401557"/>
            </a:xfrm>
            <a:custGeom>
              <a:avLst/>
              <a:gdLst>
                <a:gd name="T0" fmla="*/ 23 w 272"/>
                <a:gd name="T1" fmla="*/ 91 h 363"/>
                <a:gd name="T2" fmla="*/ 68 w 272"/>
                <a:gd name="T3" fmla="*/ 91 h 363"/>
                <a:gd name="T4" fmla="*/ 114 w 272"/>
                <a:gd name="T5" fmla="*/ 46 h 363"/>
                <a:gd name="T6" fmla="*/ 182 w 272"/>
                <a:gd name="T7" fmla="*/ 46 h 363"/>
                <a:gd name="T8" fmla="*/ 227 w 272"/>
                <a:gd name="T9" fmla="*/ 0 h 363"/>
                <a:gd name="T10" fmla="*/ 250 w 272"/>
                <a:gd name="T11" fmla="*/ 0 h 363"/>
                <a:gd name="T12" fmla="*/ 250 w 272"/>
                <a:gd name="T13" fmla="*/ 69 h 363"/>
                <a:gd name="T14" fmla="*/ 272 w 272"/>
                <a:gd name="T15" fmla="*/ 137 h 363"/>
                <a:gd name="T16" fmla="*/ 227 w 272"/>
                <a:gd name="T17" fmla="*/ 182 h 363"/>
                <a:gd name="T18" fmla="*/ 227 w 272"/>
                <a:gd name="T19" fmla="*/ 227 h 363"/>
                <a:gd name="T20" fmla="*/ 250 w 272"/>
                <a:gd name="T21" fmla="*/ 250 h 363"/>
                <a:gd name="T22" fmla="*/ 227 w 272"/>
                <a:gd name="T23" fmla="*/ 273 h 363"/>
                <a:gd name="T24" fmla="*/ 227 w 272"/>
                <a:gd name="T25" fmla="*/ 318 h 363"/>
                <a:gd name="T26" fmla="*/ 159 w 272"/>
                <a:gd name="T27" fmla="*/ 363 h 363"/>
                <a:gd name="T28" fmla="*/ 91 w 272"/>
                <a:gd name="T29" fmla="*/ 318 h 363"/>
                <a:gd name="T30" fmla="*/ 68 w 272"/>
                <a:gd name="T31" fmla="*/ 341 h 363"/>
                <a:gd name="T32" fmla="*/ 23 w 272"/>
                <a:gd name="T33" fmla="*/ 318 h 363"/>
                <a:gd name="T34" fmla="*/ 0 w 272"/>
                <a:gd name="T35" fmla="*/ 227 h 363"/>
                <a:gd name="T36" fmla="*/ 46 w 272"/>
                <a:gd name="T37" fmla="*/ 182 h 363"/>
                <a:gd name="T38" fmla="*/ 46 w 272"/>
                <a:gd name="T39" fmla="*/ 137 h 363"/>
                <a:gd name="T40" fmla="*/ 23 w 272"/>
                <a:gd name="T41" fmla="*/ 9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72" h="363">
                  <a:moveTo>
                    <a:pt x="23" y="91"/>
                  </a:moveTo>
                  <a:lnTo>
                    <a:pt x="68" y="91"/>
                  </a:lnTo>
                  <a:lnTo>
                    <a:pt x="114" y="46"/>
                  </a:lnTo>
                  <a:lnTo>
                    <a:pt x="182" y="46"/>
                  </a:lnTo>
                  <a:lnTo>
                    <a:pt x="227" y="0"/>
                  </a:lnTo>
                  <a:lnTo>
                    <a:pt x="250" y="0"/>
                  </a:lnTo>
                  <a:lnTo>
                    <a:pt x="250" y="69"/>
                  </a:lnTo>
                  <a:lnTo>
                    <a:pt x="272" y="137"/>
                  </a:lnTo>
                  <a:lnTo>
                    <a:pt x="227" y="182"/>
                  </a:lnTo>
                  <a:lnTo>
                    <a:pt x="227" y="227"/>
                  </a:lnTo>
                  <a:lnTo>
                    <a:pt x="250" y="250"/>
                  </a:lnTo>
                  <a:lnTo>
                    <a:pt x="227" y="273"/>
                  </a:lnTo>
                  <a:lnTo>
                    <a:pt x="227" y="318"/>
                  </a:lnTo>
                  <a:lnTo>
                    <a:pt x="159" y="363"/>
                  </a:lnTo>
                  <a:lnTo>
                    <a:pt x="91" y="318"/>
                  </a:lnTo>
                  <a:lnTo>
                    <a:pt x="68" y="341"/>
                  </a:lnTo>
                  <a:lnTo>
                    <a:pt x="23" y="318"/>
                  </a:lnTo>
                  <a:lnTo>
                    <a:pt x="0" y="227"/>
                  </a:lnTo>
                  <a:lnTo>
                    <a:pt x="46" y="182"/>
                  </a:lnTo>
                  <a:lnTo>
                    <a:pt x="46" y="137"/>
                  </a:lnTo>
                  <a:lnTo>
                    <a:pt x="23" y="9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6" name="Freeform 163">
              <a:extLst>
                <a:ext uri="{FF2B5EF4-FFF2-40B4-BE49-F238E27FC236}">
                  <a16:creationId xmlns:a16="http://schemas.microsoft.com/office/drawing/2014/main" id="{1B6A69FE-F833-4DCC-83D5-E03F866D8D2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0072" y="5439670"/>
              <a:ext cx="350658" cy="452443"/>
            </a:xfrm>
            <a:custGeom>
              <a:avLst/>
              <a:gdLst>
                <a:gd name="T0" fmla="*/ 249 w 317"/>
                <a:gd name="T1" fmla="*/ 0 h 409"/>
                <a:gd name="T2" fmla="*/ 272 w 317"/>
                <a:gd name="T3" fmla="*/ 91 h 409"/>
                <a:gd name="T4" fmla="*/ 227 w 317"/>
                <a:gd name="T5" fmla="*/ 91 h 409"/>
                <a:gd name="T6" fmla="*/ 181 w 317"/>
                <a:gd name="T7" fmla="*/ 136 h 409"/>
                <a:gd name="T8" fmla="*/ 181 w 317"/>
                <a:gd name="T9" fmla="*/ 205 h 409"/>
                <a:gd name="T10" fmla="*/ 272 w 317"/>
                <a:gd name="T11" fmla="*/ 273 h 409"/>
                <a:gd name="T12" fmla="*/ 317 w 317"/>
                <a:gd name="T13" fmla="*/ 341 h 409"/>
                <a:gd name="T14" fmla="*/ 272 w 317"/>
                <a:gd name="T15" fmla="*/ 363 h 409"/>
                <a:gd name="T16" fmla="*/ 249 w 317"/>
                <a:gd name="T17" fmla="*/ 386 h 409"/>
                <a:gd name="T18" fmla="*/ 204 w 317"/>
                <a:gd name="T19" fmla="*/ 409 h 409"/>
                <a:gd name="T20" fmla="*/ 136 w 317"/>
                <a:gd name="T21" fmla="*/ 386 h 409"/>
                <a:gd name="T22" fmla="*/ 90 w 317"/>
                <a:gd name="T23" fmla="*/ 318 h 409"/>
                <a:gd name="T24" fmla="*/ 90 w 317"/>
                <a:gd name="T25" fmla="*/ 273 h 409"/>
                <a:gd name="T26" fmla="*/ 45 w 317"/>
                <a:gd name="T27" fmla="*/ 227 h 409"/>
                <a:gd name="T28" fmla="*/ 45 w 317"/>
                <a:gd name="T29" fmla="*/ 182 h 409"/>
                <a:gd name="T30" fmla="*/ 0 w 317"/>
                <a:gd name="T31" fmla="*/ 159 h 409"/>
                <a:gd name="T32" fmla="*/ 22 w 317"/>
                <a:gd name="T33" fmla="*/ 136 h 409"/>
                <a:gd name="T34" fmla="*/ 45 w 317"/>
                <a:gd name="T35" fmla="*/ 114 h 409"/>
                <a:gd name="T36" fmla="*/ 45 w 317"/>
                <a:gd name="T37" fmla="*/ 91 h 409"/>
                <a:gd name="T38" fmla="*/ 90 w 317"/>
                <a:gd name="T39" fmla="*/ 68 h 409"/>
                <a:gd name="T40" fmla="*/ 68 w 317"/>
                <a:gd name="T41" fmla="*/ 46 h 409"/>
                <a:gd name="T42" fmla="*/ 45 w 317"/>
                <a:gd name="T43" fmla="*/ 0 h 409"/>
                <a:gd name="T44" fmla="*/ 113 w 317"/>
                <a:gd name="T45" fmla="*/ 0 h 409"/>
                <a:gd name="T46" fmla="*/ 249 w 317"/>
                <a:gd name="T47" fmla="*/ 0 h 4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7" h="409">
                  <a:moveTo>
                    <a:pt x="249" y="0"/>
                  </a:moveTo>
                  <a:lnTo>
                    <a:pt x="272" y="91"/>
                  </a:lnTo>
                  <a:lnTo>
                    <a:pt x="227" y="91"/>
                  </a:lnTo>
                  <a:lnTo>
                    <a:pt x="181" y="136"/>
                  </a:lnTo>
                  <a:lnTo>
                    <a:pt x="181" y="205"/>
                  </a:lnTo>
                  <a:lnTo>
                    <a:pt x="272" y="273"/>
                  </a:lnTo>
                  <a:lnTo>
                    <a:pt x="317" y="341"/>
                  </a:lnTo>
                  <a:lnTo>
                    <a:pt x="272" y="363"/>
                  </a:lnTo>
                  <a:lnTo>
                    <a:pt x="249" y="386"/>
                  </a:lnTo>
                  <a:lnTo>
                    <a:pt x="204" y="409"/>
                  </a:lnTo>
                  <a:lnTo>
                    <a:pt x="136" y="386"/>
                  </a:lnTo>
                  <a:lnTo>
                    <a:pt x="90" y="318"/>
                  </a:lnTo>
                  <a:lnTo>
                    <a:pt x="90" y="273"/>
                  </a:lnTo>
                  <a:lnTo>
                    <a:pt x="45" y="227"/>
                  </a:lnTo>
                  <a:lnTo>
                    <a:pt x="45" y="182"/>
                  </a:lnTo>
                  <a:lnTo>
                    <a:pt x="0" y="159"/>
                  </a:lnTo>
                  <a:lnTo>
                    <a:pt x="22" y="136"/>
                  </a:lnTo>
                  <a:lnTo>
                    <a:pt x="45" y="114"/>
                  </a:lnTo>
                  <a:lnTo>
                    <a:pt x="45" y="91"/>
                  </a:lnTo>
                  <a:lnTo>
                    <a:pt x="90" y="68"/>
                  </a:lnTo>
                  <a:lnTo>
                    <a:pt x="68" y="46"/>
                  </a:lnTo>
                  <a:lnTo>
                    <a:pt x="45" y="0"/>
                  </a:lnTo>
                  <a:lnTo>
                    <a:pt x="113" y="0"/>
                  </a:lnTo>
                  <a:lnTo>
                    <a:pt x="249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7" name="Freeform 164">
              <a:extLst>
                <a:ext uri="{FF2B5EF4-FFF2-40B4-BE49-F238E27FC236}">
                  <a16:creationId xmlns:a16="http://schemas.microsoft.com/office/drawing/2014/main" id="{7ED4BBBB-0577-45F7-BCC6-06F3D96DF32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9850" y="5138778"/>
              <a:ext cx="326322" cy="300891"/>
            </a:xfrm>
            <a:custGeom>
              <a:avLst/>
              <a:gdLst>
                <a:gd name="T0" fmla="*/ 0 w 295"/>
                <a:gd name="T1" fmla="*/ 272 h 272"/>
                <a:gd name="T2" fmla="*/ 204 w 295"/>
                <a:gd name="T3" fmla="*/ 272 h 272"/>
                <a:gd name="T4" fmla="*/ 250 w 295"/>
                <a:gd name="T5" fmla="*/ 204 h 272"/>
                <a:gd name="T6" fmla="*/ 250 w 295"/>
                <a:gd name="T7" fmla="*/ 159 h 272"/>
                <a:gd name="T8" fmla="*/ 295 w 295"/>
                <a:gd name="T9" fmla="*/ 114 h 272"/>
                <a:gd name="T10" fmla="*/ 272 w 295"/>
                <a:gd name="T11" fmla="*/ 46 h 272"/>
                <a:gd name="T12" fmla="*/ 227 w 295"/>
                <a:gd name="T13" fmla="*/ 0 h 272"/>
                <a:gd name="T14" fmla="*/ 182 w 295"/>
                <a:gd name="T15" fmla="*/ 46 h 272"/>
                <a:gd name="T16" fmla="*/ 159 w 295"/>
                <a:gd name="T17" fmla="*/ 136 h 272"/>
                <a:gd name="T18" fmla="*/ 159 w 295"/>
                <a:gd name="T19" fmla="*/ 182 h 272"/>
                <a:gd name="T20" fmla="*/ 114 w 295"/>
                <a:gd name="T21" fmla="*/ 227 h 272"/>
                <a:gd name="T22" fmla="*/ 0 w 295"/>
                <a:gd name="T23" fmla="*/ 272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5" h="272">
                  <a:moveTo>
                    <a:pt x="0" y="272"/>
                  </a:moveTo>
                  <a:lnTo>
                    <a:pt x="204" y="272"/>
                  </a:lnTo>
                  <a:lnTo>
                    <a:pt x="250" y="204"/>
                  </a:lnTo>
                  <a:lnTo>
                    <a:pt x="250" y="159"/>
                  </a:lnTo>
                  <a:lnTo>
                    <a:pt x="295" y="114"/>
                  </a:lnTo>
                  <a:lnTo>
                    <a:pt x="272" y="46"/>
                  </a:lnTo>
                  <a:lnTo>
                    <a:pt x="227" y="0"/>
                  </a:lnTo>
                  <a:lnTo>
                    <a:pt x="182" y="46"/>
                  </a:lnTo>
                  <a:lnTo>
                    <a:pt x="159" y="136"/>
                  </a:lnTo>
                  <a:lnTo>
                    <a:pt x="159" y="182"/>
                  </a:lnTo>
                  <a:lnTo>
                    <a:pt x="114" y="227"/>
                  </a:lnTo>
                  <a:lnTo>
                    <a:pt x="0" y="272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8" name="Freeform 165">
              <a:extLst>
                <a:ext uri="{FF2B5EF4-FFF2-40B4-BE49-F238E27FC236}">
                  <a16:creationId xmlns:a16="http://schemas.microsoft.com/office/drawing/2014/main" id="{6180C606-39B7-4AB8-9AC0-5CBB8313CC3D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9628" y="4737221"/>
              <a:ext cx="401542" cy="577446"/>
            </a:xfrm>
            <a:custGeom>
              <a:avLst/>
              <a:gdLst>
                <a:gd name="T0" fmla="*/ 227 w 363"/>
                <a:gd name="T1" fmla="*/ 114 h 522"/>
                <a:gd name="T2" fmla="*/ 205 w 363"/>
                <a:gd name="T3" fmla="*/ 114 h 522"/>
                <a:gd name="T4" fmla="*/ 205 w 363"/>
                <a:gd name="T5" fmla="*/ 136 h 522"/>
                <a:gd name="T6" fmla="*/ 159 w 363"/>
                <a:gd name="T7" fmla="*/ 136 h 522"/>
                <a:gd name="T8" fmla="*/ 159 w 363"/>
                <a:gd name="T9" fmla="*/ 114 h 522"/>
                <a:gd name="T10" fmla="*/ 137 w 363"/>
                <a:gd name="T11" fmla="*/ 91 h 522"/>
                <a:gd name="T12" fmla="*/ 159 w 363"/>
                <a:gd name="T13" fmla="*/ 68 h 522"/>
                <a:gd name="T14" fmla="*/ 182 w 363"/>
                <a:gd name="T15" fmla="*/ 46 h 522"/>
                <a:gd name="T16" fmla="*/ 159 w 363"/>
                <a:gd name="T17" fmla="*/ 0 h 522"/>
                <a:gd name="T18" fmla="*/ 69 w 363"/>
                <a:gd name="T19" fmla="*/ 23 h 522"/>
                <a:gd name="T20" fmla="*/ 46 w 363"/>
                <a:gd name="T21" fmla="*/ 23 h 522"/>
                <a:gd name="T22" fmla="*/ 46 w 363"/>
                <a:gd name="T23" fmla="*/ 91 h 522"/>
                <a:gd name="T24" fmla="*/ 91 w 363"/>
                <a:gd name="T25" fmla="*/ 91 h 522"/>
                <a:gd name="T26" fmla="*/ 69 w 363"/>
                <a:gd name="T27" fmla="*/ 136 h 522"/>
                <a:gd name="T28" fmla="*/ 0 w 363"/>
                <a:gd name="T29" fmla="*/ 136 h 522"/>
                <a:gd name="T30" fmla="*/ 0 w 363"/>
                <a:gd name="T31" fmla="*/ 182 h 522"/>
                <a:gd name="T32" fmla="*/ 69 w 363"/>
                <a:gd name="T33" fmla="*/ 205 h 522"/>
                <a:gd name="T34" fmla="*/ 91 w 363"/>
                <a:gd name="T35" fmla="*/ 250 h 522"/>
                <a:gd name="T36" fmla="*/ 91 w 363"/>
                <a:gd name="T37" fmla="*/ 318 h 522"/>
                <a:gd name="T38" fmla="*/ 182 w 363"/>
                <a:gd name="T39" fmla="*/ 363 h 522"/>
                <a:gd name="T40" fmla="*/ 227 w 363"/>
                <a:gd name="T41" fmla="*/ 409 h 522"/>
                <a:gd name="T42" fmla="*/ 250 w 363"/>
                <a:gd name="T43" fmla="*/ 477 h 522"/>
                <a:gd name="T44" fmla="*/ 250 w 363"/>
                <a:gd name="T45" fmla="*/ 522 h 522"/>
                <a:gd name="T46" fmla="*/ 341 w 363"/>
                <a:gd name="T47" fmla="*/ 522 h 522"/>
                <a:gd name="T48" fmla="*/ 363 w 363"/>
                <a:gd name="T49" fmla="*/ 477 h 522"/>
                <a:gd name="T50" fmla="*/ 318 w 363"/>
                <a:gd name="T51" fmla="*/ 454 h 522"/>
                <a:gd name="T52" fmla="*/ 295 w 363"/>
                <a:gd name="T53" fmla="*/ 363 h 522"/>
                <a:gd name="T54" fmla="*/ 341 w 363"/>
                <a:gd name="T55" fmla="*/ 318 h 522"/>
                <a:gd name="T56" fmla="*/ 341 w 363"/>
                <a:gd name="T57" fmla="*/ 273 h 522"/>
                <a:gd name="T58" fmla="*/ 318 w 363"/>
                <a:gd name="T59" fmla="*/ 227 h 522"/>
                <a:gd name="T60" fmla="*/ 227 w 363"/>
                <a:gd name="T61" fmla="*/ 205 h 522"/>
                <a:gd name="T62" fmla="*/ 227 w 363"/>
                <a:gd name="T63" fmla="*/ 114 h 5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63" h="522">
                  <a:moveTo>
                    <a:pt x="227" y="114"/>
                  </a:moveTo>
                  <a:lnTo>
                    <a:pt x="205" y="114"/>
                  </a:lnTo>
                  <a:lnTo>
                    <a:pt x="205" y="136"/>
                  </a:lnTo>
                  <a:lnTo>
                    <a:pt x="159" y="136"/>
                  </a:lnTo>
                  <a:lnTo>
                    <a:pt x="159" y="114"/>
                  </a:lnTo>
                  <a:lnTo>
                    <a:pt x="137" y="91"/>
                  </a:lnTo>
                  <a:lnTo>
                    <a:pt x="159" y="68"/>
                  </a:lnTo>
                  <a:lnTo>
                    <a:pt x="182" y="46"/>
                  </a:lnTo>
                  <a:lnTo>
                    <a:pt x="159" y="0"/>
                  </a:lnTo>
                  <a:lnTo>
                    <a:pt x="69" y="23"/>
                  </a:lnTo>
                  <a:lnTo>
                    <a:pt x="46" y="23"/>
                  </a:lnTo>
                  <a:lnTo>
                    <a:pt x="46" y="91"/>
                  </a:lnTo>
                  <a:lnTo>
                    <a:pt x="91" y="91"/>
                  </a:lnTo>
                  <a:lnTo>
                    <a:pt x="69" y="136"/>
                  </a:lnTo>
                  <a:lnTo>
                    <a:pt x="0" y="136"/>
                  </a:lnTo>
                  <a:lnTo>
                    <a:pt x="0" y="182"/>
                  </a:lnTo>
                  <a:lnTo>
                    <a:pt x="69" y="205"/>
                  </a:lnTo>
                  <a:lnTo>
                    <a:pt x="91" y="250"/>
                  </a:lnTo>
                  <a:lnTo>
                    <a:pt x="91" y="318"/>
                  </a:lnTo>
                  <a:lnTo>
                    <a:pt x="182" y="363"/>
                  </a:lnTo>
                  <a:lnTo>
                    <a:pt x="227" y="409"/>
                  </a:lnTo>
                  <a:lnTo>
                    <a:pt x="250" y="477"/>
                  </a:lnTo>
                  <a:lnTo>
                    <a:pt x="250" y="522"/>
                  </a:lnTo>
                  <a:lnTo>
                    <a:pt x="341" y="522"/>
                  </a:lnTo>
                  <a:lnTo>
                    <a:pt x="363" y="477"/>
                  </a:lnTo>
                  <a:lnTo>
                    <a:pt x="318" y="454"/>
                  </a:lnTo>
                  <a:lnTo>
                    <a:pt x="295" y="363"/>
                  </a:lnTo>
                  <a:lnTo>
                    <a:pt x="341" y="318"/>
                  </a:lnTo>
                  <a:lnTo>
                    <a:pt x="341" y="273"/>
                  </a:lnTo>
                  <a:lnTo>
                    <a:pt x="318" y="227"/>
                  </a:lnTo>
                  <a:lnTo>
                    <a:pt x="227" y="205"/>
                  </a:lnTo>
                  <a:lnTo>
                    <a:pt x="227" y="114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39" name="Freeform 166">
              <a:extLst>
                <a:ext uri="{FF2B5EF4-FFF2-40B4-BE49-F238E27FC236}">
                  <a16:creationId xmlns:a16="http://schemas.microsoft.com/office/drawing/2014/main" id="{82A08784-3894-4C27-94C5-0DBE2D9851F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88747" y="4712885"/>
              <a:ext cx="502205" cy="576339"/>
            </a:xfrm>
            <a:custGeom>
              <a:avLst/>
              <a:gdLst>
                <a:gd name="T0" fmla="*/ 386 w 454"/>
                <a:gd name="T1" fmla="*/ 521 h 521"/>
                <a:gd name="T2" fmla="*/ 409 w 454"/>
                <a:gd name="T3" fmla="*/ 431 h 521"/>
                <a:gd name="T4" fmla="*/ 454 w 454"/>
                <a:gd name="T5" fmla="*/ 385 h 521"/>
                <a:gd name="T6" fmla="*/ 363 w 454"/>
                <a:gd name="T7" fmla="*/ 340 h 521"/>
                <a:gd name="T8" fmla="*/ 363 w 454"/>
                <a:gd name="T9" fmla="*/ 272 h 521"/>
                <a:gd name="T10" fmla="*/ 341 w 454"/>
                <a:gd name="T11" fmla="*/ 227 h 521"/>
                <a:gd name="T12" fmla="*/ 272 w 454"/>
                <a:gd name="T13" fmla="*/ 204 h 521"/>
                <a:gd name="T14" fmla="*/ 272 w 454"/>
                <a:gd name="T15" fmla="*/ 158 h 521"/>
                <a:gd name="T16" fmla="*/ 341 w 454"/>
                <a:gd name="T17" fmla="*/ 158 h 521"/>
                <a:gd name="T18" fmla="*/ 363 w 454"/>
                <a:gd name="T19" fmla="*/ 113 h 521"/>
                <a:gd name="T20" fmla="*/ 318 w 454"/>
                <a:gd name="T21" fmla="*/ 113 h 521"/>
                <a:gd name="T22" fmla="*/ 318 w 454"/>
                <a:gd name="T23" fmla="*/ 45 h 521"/>
                <a:gd name="T24" fmla="*/ 272 w 454"/>
                <a:gd name="T25" fmla="*/ 22 h 521"/>
                <a:gd name="T26" fmla="*/ 227 w 454"/>
                <a:gd name="T27" fmla="*/ 22 h 521"/>
                <a:gd name="T28" fmla="*/ 182 w 454"/>
                <a:gd name="T29" fmla="*/ 0 h 521"/>
                <a:gd name="T30" fmla="*/ 136 w 454"/>
                <a:gd name="T31" fmla="*/ 22 h 521"/>
                <a:gd name="T32" fmla="*/ 136 w 454"/>
                <a:gd name="T33" fmla="*/ 68 h 521"/>
                <a:gd name="T34" fmla="*/ 136 w 454"/>
                <a:gd name="T35" fmla="*/ 158 h 521"/>
                <a:gd name="T36" fmla="*/ 91 w 454"/>
                <a:gd name="T37" fmla="*/ 181 h 521"/>
                <a:gd name="T38" fmla="*/ 0 w 454"/>
                <a:gd name="T39" fmla="*/ 295 h 521"/>
                <a:gd name="T40" fmla="*/ 0 w 454"/>
                <a:gd name="T41" fmla="*/ 340 h 521"/>
                <a:gd name="T42" fmla="*/ 23 w 454"/>
                <a:gd name="T43" fmla="*/ 363 h 521"/>
                <a:gd name="T44" fmla="*/ 23 w 454"/>
                <a:gd name="T45" fmla="*/ 408 h 521"/>
                <a:gd name="T46" fmla="*/ 46 w 454"/>
                <a:gd name="T47" fmla="*/ 385 h 521"/>
                <a:gd name="T48" fmla="*/ 91 w 454"/>
                <a:gd name="T49" fmla="*/ 385 h 521"/>
                <a:gd name="T50" fmla="*/ 114 w 454"/>
                <a:gd name="T51" fmla="*/ 408 h 521"/>
                <a:gd name="T52" fmla="*/ 114 w 454"/>
                <a:gd name="T53" fmla="*/ 385 h 521"/>
                <a:gd name="T54" fmla="*/ 182 w 454"/>
                <a:gd name="T55" fmla="*/ 408 h 521"/>
                <a:gd name="T56" fmla="*/ 182 w 454"/>
                <a:gd name="T57" fmla="*/ 453 h 521"/>
                <a:gd name="T58" fmla="*/ 250 w 454"/>
                <a:gd name="T59" fmla="*/ 499 h 521"/>
                <a:gd name="T60" fmla="*/ 295 w 454"/>
                <a:gd name="T61" fmla="*/ 499 h 521"/>
                <a:gd name="T62" fmla="*/ 318 w 454"/>
                <a:gd name="T63" fmla="*/ 476 h 521"/>
                <a:gd name="T64" fmla="*/ 341 w 454"/>
                <a:gd name="T65" fmla="*/ 476 h 521"/>
                <a:gd name="T66" fmla="*/ 363 w 454"/>
                <a:gd name="T67" fmla="*/ 499 h 521"/>
                <a:gd name="T68" fmla="*/ 386 w 454"/>
                <a:gd name="T69" fmla="*/ 521 h 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54" h="521">
                  <a:moveTo>
                    <a:pt x="386" y="521"/>
                  </a:moveTo>
                  <a:lnTo>
                    <a:pt x="409" y="431"/>
                  </a:lnTo>
                  <a:lnTo>
                    <a:pt x="454" y="385"/>
                  </a:lnTo>
                  <a:lnTo>
                    <a:pt x="363" y="340"/>
                  </a:lnTo>
                  <a:lnTo>
                    <a:pt x="363" y="272"/>
                  </a:lnTo>
                  <a:lnTo>
                    <a:pt x="341" y="227"/>
                  </a:lnTo>
                  <a:lnTo>
                    <a:pt x="272" y="204"/>
                  </a:lnTo>
                  <a:lnTo>
                    <a:pt x="272" y="158"/>
                  </a:lnTo>
                  <a:lnTo>
                    <a:pt x="341" y="158"/>
                  </a:lnTo>
                  <a:lnTo>
                    <a:pt x="363" y="113"/>
                  </a:lnTo>
                  <a:lnTo>
                    <a:pt x="318" y="113"/>
                  </a:lnTo>
                  <a:lnTo>
                    <a:pt x="318" y="45"/>
                  </a:lnTo>
                  <a:lnTo>
                    <a:pt x="272" y="22"/>
                  </a:lnTo>
                  <a:lnTo>
                    <a:pt x="227" y="22"/>
                  </a:lnTo>
                  <a:lnTo>
                    <a:pt x="182" y="0"/>
                  </a:lnTo>
                  <a:lnTo>
                    <a:pt x="136" y="22"/>
                  </a:lnTo>
                  <a:lnTo>
                    <a:pt x="136" y="68"/>
                  </a:lnTo>
                  <a:lnTo>
                    <a:pt x="136" y="158"/>
                  </a:lnTo>
                  <a:lnTo>
                    <a:pt x="91" y="181"/>
                  </a:lnTo>
                  <a:lnTo>
                    <a:pt x="0" y="295"/>
                  </a:lnTo>
                  <a:lnTo>
                    <a:pt x="0" y="340"/>
                  </a:lnTo>
                  <a:lnTo>
                    <a:pt x="23" y="363"/>
                  </a:lnTo>
                  <a:lnTo>
                    <a:pt x="23" y="408"/>
                  </a:lnTo>
                  <a:lnTo>
                    <a:pt x="46" y="385"/>
                  </a:lnTo>
                  <a:lnTo>
                    <a:pt x="91" y="385"/>
                  </a:lnTo>
                  <a:lnTo>
                    <a:pt x="114" y="408"/>
                  </a:lnTo>
                  <a:lnTo>
                    <a:pt x="114" y="385"/>
                  </a:lnTo>
                  <a:lnTo>
                    <a:pt x="182" y="408"/>
                  </a:lnTo>
                  <a:lnTo>
                    <a:pt x="182" y="453"/>
                  </a:lnTo>
                  <a:lnTo>
                    <a:pt x="250" y="499"/>
                  </a:lnTo>
                  <a:lnTo>
                    <a:pt x="295" y="499"/>
                  </a:lnTo>
                  <a:lnTo>
                    <a:pt x="318" y="476"/>
                  </a:lnTo>
                  <a:lnTo>
                    <a:pt x="341" y="476"/>
                  </a:lnTo>
                  <a:lnTo>
                    <a:pt x="363" y="499"/>
                  </a:lnTo>
                  <a:lnTo>
                    <a:pt x="386" y="521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0" name="Freeform 167">
              <a:extLst>
                <a:ext uri="{FF2B5EF4-FFF2-40B4-BE49-F238E27FC236}">
                  <a16:creationId xmlns:a16="http://schemas.microsoft.com/office/drawing/2014/main" id="{FD59EAB1-4512-4D10-BDC0-B01969451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687442"/>
              <a:ext cx="576319" cy="225668"/>
            </a:xfrm>
            <a:custGeom>
              <a:avLst/>
              <a:gdLst>
                <a:gd name="T0" fmla="*/ 521 w 521"/>
                <a:gd name="T1" fmla="*/ 45 h 204"/>
                <a:gd name="T2" fmla="*/ 521 w 521"/>
                <a:gd name="T3" fmla="*/ 181 h 204"/>
                <a:gd name="T4" fmla="*/ 476 w 521"/>
                <a:gd name="T5" fmla="*/ 204 h 204"/>
                <a:gd name="T6" fmla="*/ 385 w 521"/>
                <a:gd name="T7" fmla="*/ 204 h 204"/>
                <a:gd name="T8" fmla="*/ 385 w 521"/>
                <a:gd name="T9" fmla="*/ 159 h 204"/>
                <a:gd name="T10" fmla="*/ 363 w 521"/>
                <a:gd name="T11" fmla="*/ 136 h 204"/>
                <a:gd name="T12" fmla="*/ 317 w 521"/>
                <a:gd name="T13" fmla="*/ 113 h 204"/>
                <a:gd name="T14" fmla="*/ 272 w 521"/>
                <a:gd name="T15" fmla="*/ 136 h 204"/>
                <a:gd name="T16" fmla="*/ 249 w 521"/>
                <a:gd name="T17" fmla="*/ 113 h 204"/>
                <a:gd name="T18" fmla="*/ 204 w 521"/>
                <a:gd name="T19" fmla="*/ 91 h 204"/>
                <a:gd name="T20" fmla="*/ 159 w 521"/>
                <a:gd name="T21" fmla="*/ 136 h 204"/>
                <a:gd name="T22" fmla="*/ 90 w 521"/>
                <a:gd name="T23" fmla="*/ 159 h 204"/>
                <a:gd name="T24" fmla="*/ 45 w 521"/>
                <a:gd name="T25" fmla="*/ 159 h 204"/>
                <a:gd name="T26" fmla="*/ 0 w 521"/>
                <a:gd name="T27" fmla="*/ 159 h 204"/>
                <a:gd name="T28" fmla="*/ 22 w 521"/>
                <a:gd name="T29" fmla="*/ 91 h 204"/>
                <a:gd name="T30" fmla="*/ 90 w 521"/>
                <a:gd name="T31" fmla="*/ 91 h 204"/>
                <a:gd name="T32" fmla="*/ 113 w 521"/>
                <a:gd name="T33" fmla="*/ 23 h 204"/>
                <a:gd name="T34" fmla="*/ 136 w 521"/>
                <a:gd name="T35" fmla="*/ 23 h 204"/>
                <a:gd name="T36" fmla="*/ 181 w 521"/>
                <a:gd name="T37" fmla="*/ 0 h 204"/>
                <a:gd name="T38" fmla="*/ 204 w 521"/>
                <a:gd name="T39" fmla="*/ 0 h 204"/>
                <a:gd name="T40" fmla="*/ 272 w 521"/>
                <a:gd name="T41" fmla="*/ 45 h 204"/>
                <a:gd name="T42" fmla="*/ 385 w 521"/>
                <a:gd name="T43" fmla="*/ 68 h 204"/>
                <a:gd name="T44" fmla="*/ 476 w 521"/>
                <a:gd name="T45" fmla="*/ 68 h 204"/>
                <a:gd name="T46" fmla="*/ 521 w 521"/>
                <a:gd name="T47" fmla="*/ 45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21" h="204">
                  <a:moveTo>
                    <a:pt x="521" y="45"/>
                  </a:moveTo>
                  <a:lnTo>
                    <a:pt x="521" y="181"/>
                  </a:lnTo>
                  <a:lnTo>
                    <a:pt x="476" y="204"/>
                  </a:lnTo>
                  <a:lnTo>
                    <a:pt x="385" y="204"/>
                  </a:lnTo>
                  <a:lnTo>
                    <a:pt x="385" y="159"/>
                  </a:lnTo>
                  <a:lnTo>
                    <a:pt x="363" y="136"/>
                  </a:lnTo>
                  <a:lnTo>
                    <a:pt x="317" y="113"/>
                  </a:lnTo>
                  <a:lnTo>
                    <a:pt x="272" y="136"/>
                  </a:lnTo>
                  <a:lnTo>
                    <a:pt x="249" y="113"/>
                  </a:lnTo>
                  <a:lnTo>
                    <a:pt x="204" y="91"/>
                  </a:lnTo>
                  <a:lnTo>
                    <a:pt x="159" y="136"/>
                  </a:lnTo>
                  <a:lnTo>
                    <a:pt x="90" y="159"/>
                  </a:lnTo>
                  <a:lnTo>
                    <a:pt x="45" y="159"/>
                  </a:lnTo>
                  <a:lnTo>
                    <a:pt x="0" y="159"/>
                  </a:lnTo>
                  <a:lnTo>
                    <a:pt x="22" y="91"/>
                  </a:lnTo>
                  <a:lnTo>
                    <a:pt x="90" y="91"/>
                  </a:lnTo>
                  <a:lnTo>
                    <a:pt x="113" y="23"/>
                  </a:lnTo>
                  <a:lnTo>
                    <a:pt x="136" y="23"/>
                  </a:lnTo>
                  <a:lnTo>
                    <a:pt x="181" y="0"/>
                  </a:lnTo>
                  <a:lnTo>
                    <a:pt x="204" y="0"/>
                  </a:lnTo>
                  <a:lnTo>
                    <a:pt x="272" y="45"/>
                  </a:lnTo>
                  <a:lnTo>
                    <a:pt x="385" y="68"/>
                  </a:lnTo>
                  <a:lnTo>
                    <a:pt x="476" y="68"/>
                  </a:lnTo>
                  <a:lnTo>
                    <a:pt x="521" y="4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Freeform 168">
              <a:extLst>
                <a:ext uri="{FF2B5EF4-FFF2-40B4-BE49-F238E27FC236}">
                  <a16:creationId xmlns:a16="http://schemas.microsoft.com/office/drawing/2014/main" id="{54E1C4A7-5F17-434F-8050-DEC33E0A66C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2869" y="4788107"/>
              <a:ext cx="526541" cy="451337"/>
            </a:xfrm>
            <a:custGeom>
              <a:avLst/>
              <a:gdLst>
                <a:gd name="T0" fmla="*/ 0 w 476"/>
                <a:gd name="T1" fmla="*/ 68 h 408"/>
                <a:gd name="T2" fmla="*/ 90 w 476"/>
                <a:gd name="T3" fmla="*/ 68 h 408"/>
                <a:gd name="T4" fmla="*/ 159 w 476"/>
                <a:gd name="T5" fmla="*/ 45 h 408"/>
                <a:gd name="T6" fmla="*/ 204 w 476"/>
                <a:gd name="T7" fmla="*/ 0 h 408"/>
                <a:gd name="T8" fmla="*/ 249 w 476"/>
                <a:gd name="T9" fmla="*/ 22 h 408"/>
                <a:gd name="T10" fmla="*/ 272 w 476"/>
                <a:gd name="T11" fmla="*/ 45 h 408"/>
                <a:gd name="T12" fmla="*/ 317 w 476"/>
                <a:gd name="T13" fmla="*/ 22 h 408"/>
                <a:gd name="T14" fmla="*/ 363 w 476"/>
                <a:gd name="T15" fmla="*/ 45 h 408"/>
                <a:gd name="T16" fmla="*/ 385 w 476"/>
                <a:gd name="T17" fmla="*/ 68 h 408"/>
                <a:gd name="T18" fmla="*/ 385 w 476"/>
                <a:gd name="T19" fmla="*/ 113 h 408"/>
                <a:gd name="T20" fmla="*/ 476 w 476"/>
                <a:gd name="T21" fmla="*/ 113 h 408"/>
                <a:gd name="T22" fmla="*/ 385 w 476"/>
                <a:gd name="T23" fmla="*/ 227 h 408"/>
                <a:gd name="T24" fmla="*/ 385 w 476"/>
                <a:gd name="T25" fmla="*/ 272 h 408"/>
                <a:gd name="T26" fmla="*/ 408 w 476"/>
                <a:gd name="T27" fmla="*/ 295 h 408"/>
                <a:gd name="T28" fmla="*/ 408 w 476"/>
                <a:gd name="T29" fmla="*/ 340 h 408"/>
                <a:gd name="T30" fmla="*/ 385 w 476"/>
                <a:gd name="T31" fmla="*/ 317 h 408"/>
                <a:gd name="T32" fmla="*/ 363 w 476"/>
                <a:gd name="T33" fmla="*/ 317 h 408"/>
                <a:gd name="T34" fmla="*/ 340 w 476"/>
                <a:gd name="T35" fmla="*/ 295 h 408"/>
                <a:gd name="T36" fmla="*/ 317 w 476"/>
                <a:gd name="T37" fmla="*/ 317 h 408"/>
                <a:gd name="T38" fmla="*/ 363 w 476"/>
                <a:gd name="T39" fmla="*/ 340 h 408"/>
                <a:gd name="T40" fmla="*/ 295 w 476"/>
                <a:gd name="T41" fmla="*/ 363 h 408"/>
                <a:gd name="T42" fmla="*/ 249 w 476"/>
                <a:gd name="T43" fmla="*/ 317 h 408"/>
                <a:gd name="T44" fmla="*/ 227 w 476"/>
                <a:gd name="T45" fmla="*/ 340 h 408"/>
                <a:gd name="T46" fmla="*/ 227 w 476"/>
                <a:gd name="T47" fmla="*/ 363 h 408"/>
                <a:gd name="T48" fmla="*/ 204 w 476"/>
                <a:gd name="T49" fmla="*/ 408 h 408"/>
                <a:gd name="T50" fmla="*/ 181 w 476"/>
                <a:gd name="T51" fmla="*/ 385 h 408"/>
                <a:gd name="T52" fmla="*/ 159 w 476"/>
                <a:gd name="T53" fmla="*/ 385 h 408"/>
                <a:gd name="T54" fmla="*/ 159 w 476"/>
                <a:gd name="T55" fmla="*/ 340 h 408"/>
                <a:gd name="T56" fmla="*/ 113 w 476"/>
                <a:gd name="T57" fmla="*/ 340 h 408"/>
                <a:gd name="T58" fmla="*/ 90 w 476"/>
                <a:gd name="T59" fmla="*/ 363 h 408"/>
                <a:gd name="T60" fmla="*/ 45 w 476"/>
                <a:gd name="T61" fmla="*/ 363 h 408"/>
                <a:gd name="T62" fmla="*/ 45 w 476"/>
                <a:gd name="T63" fmla="*/ 317 h 408"/>
                <a:gd name="T64" fmla="*/ 68 w 476"/>
                <a:gd name="T65" fmla="*/ 204 h 408"/>
                <a:gd name="T66" fmla="*/ 45 w 476"/>
                <a:gd name="T67" fmla="*/ 181 h 408"/>
                <a:gd name="T68" fmla="*/ 68 w 476"/>
                <a:gd name="T69" fmla="*/ 113 h 408"/>
                <a:gd name="T70" fmla="*/ 0 w 476"/>
                <a:gd name="T71" fmla="*/ 68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76" h="408">
                  <a:moveTo>
                    <a:pt x="0" y="68"/>
                  </a:moveTo>
                  <a:lnTo>
                    <a:pt x="90" y="68"/>
                  </a:lnTo>
                  <a:lnTo>
                    <a:pt x="159" y="45"/>
                  </a:lnTo>
                  <a:lnTo>
                    <a:pt x="204" y="0"/>
                  </a:lnTo>
                  <a:lnTo>
                    <a:pt x="249" y="22"/>
                  </a:lnTo>
                  <a:lnTo>
                    <a:pt x="272" y="45"/>
                  </a:lnTo>
                  <a:lnTo>
                    <a:pt x="317" y="22"/>
                  </a:lnTo>
                  <a:lnTo>
                    <a:pt x="363" y="45"/>
                  </a:lnTo>
                  <a:lnTo>
                    <a:pt x="385" y="68"/>
                  </a:lnTo>
                  <a:lnTo>
                    <a:pt x="385" y="113"/>
                  </a:lnTo>
                  <a:lnTo>
                    <a:pt x="476" y="113"/>
                  </a:lnTo>
                  <a:lnTo>
                    <a:pt x="385" y="227"/>
                  </a:lnTo>
                  <a:lnTo>
                    <a:pt x="385" y="272"/>
                  </a:lnTo>
                  <a:lnTo>
                    <a:pt x="408" y="295"/>
                  </a:lnTo>
                  <a:lnTo>
                    <a:pt x="408" y="340"/>
                  </a:lnTo>
                  <a:lnTo>
                    <a:pt x="385" y="317"/>
                  </a:lnTo>
                  <a:lnTo>
                    <a:pt x="363" y="317"/>
                  </a:lnTo>
                  <a:lnTo>
                    <a:pt x="340" y="295"/>
                  </a:lnTo>
                  <a:lnTo>
                    <a:pt x="317" y="317"/>
                  </a:lnTo>
                  <a:lnTo>
                    <a:pt x="363" y="340"/>
                  </a:lnTo>
                  <a:lnTo>
                    <a:pt x="295" y="363"/>
                  </a:lnTo>
                  <a:lnTo>
                    <a:pt x="249" y="317"/>
                  </a:lnTo>
                  <a:lnTo>
                    <a:pt x="227" y="340"/>
                  </a:lnTo>
                  <a:lnTo>
                    <a:pt x="227" y="363"/>
                  </a:lnTo>
                  <a:lnTo>
                    <a:pt x="204" y="408"/>
                  </a:lnTo>
                  <a:lnTo>
                    <a:pt x="181" y="385"/>
                  </a:lnTo>
                  <a:lnTo>
                    <a:pt x="159" y="385"/>
                  </a:lnTo>
                  <a:lnTo>
                    <a:pt x="159" y="340"/>
                  </a:lnTo>
                  <a:lnTo>
                    <a:pt x="113" y="340"/>
                  </a:lnTo>
                  <a:lnTo>
                    <a:pt x="90" y="363"/>
                  </a:lnTo>
                  <a:lnTo>
                    <a:pt x="45" y="363"/>
                  </a:lnTo>
                  <a:lnTo>
                    <a:pt x="45" y="317"/>
                  </a:lnTo>
                  <a:lnTo>
                    <a:pt x="68" y="204"/>
                  </a:lnTo>
                  <a:lnTo>
                    <a:pt x="45" y="181"/>
                  </a:lnTo>
                  <a:lnTo>
                    <a:pt x="68" y="113"/>
                  </a:lnTo>
                  <a:lnTo>
                    <a:pt x="0" y="6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Freeform 169">
              <a:extLst>
                <a:ext uri="{FF2B5EF4-FFF2-40B4-BE49-F238E27FC236}">
                  <a16:creationId xmlns:a16="http://schemas.microsoft.com/office/drawing/2014/main" id="{27A6A496-3415-4A58-8AC0-35B9BCE3E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0664" y="4812444"/>
              <a:ext cx="577425" cy="401557"/>
            </a:xfrm>
            <a:custGeom>
              <a:avLst/>
              <a:gdLst>
                <a:gd name="T0" fmla="*/ 23 w 522"/>
                <a:gd name="T1" fmla="*/ 318 h 363"/>
                <a:gd name="T2" fmla="*/ 0 w 522"/>
                <a:gd name="T3" fmla="*/ 273 h 363"/>
                <a:gd name="T4" fmla="*/ 0 w 522"/>
                <a:gd name="T5" fmla="*/ 205 h 363"/>
                <a:gd name="T6" fmla="*/ 46 w 522"/>
                <a:gd name="T7" fmla="*/ 137 h 363"/>
                <a:gd name="T8" fmla="*/ 68 w 522"/>
                <a:gd name="T9" fmla="*/ 114 h 363"/>
                <a:gd name="T10" fmla="*/ 136 w 522"/>
                <a:gd name="T11" fmla="*/ 91 h 363"/>
                <a:gd name="T12" fmla="*/ 204 w 522"/>
                <a:gd name="T13" fmla="*/ 91 h 363"/>
                <a:gd name="T14" fmla="*/ 272 w 522"/>
                <a:gd name="T15" fmla="*/ 114 h 363"/>
                <a:gd name="T16" fmla="*/ 272 w 522"/>
                <a:gd name="T17" fmla="*/ 68 h 363"/>
                <a:gd name="T18" fmla="*/ 318 w 522"/>
                <a:gd name="T19" fmla="*/ 46 h 363"/>
                <a:gd name="T20" fmla="*/ 363 w 522"/>
                <a:gd name="T21" fmla="*/ 0 h 363"/>
                <a:gd name="T22" fmla="*/ 431 w 522"/>
                <a:gd name="T23" fmla="*/ 46 h 363"/>
                <a:gd name="T24" fmla="*/ 454 w 522"/>
                <a:gd name="T25" fmla="*/ 46 h 363"/>
                <a:gd name="T26" fmla="*/ 522 w 522"/>
                <a:gd name="T27" fmla="*/ 91 h 363"/>
                <a:gd name="T28" fmla="*/ 499 w 522"/>
                <a:gd name="T29" fmla="*/ 159 h 363"/>
                <a:gd name="T30" fmla="*/ 522 w 522"/>
                <a:gd name="T31" fmla="*/ 182 h 363"/>
                <a:gd name="T32" fmla="*/ 499 w 522"/>
                <a:gd name="T33" fmla="*/ 295 h 363"/>
                <a:gd name="T34" fmla="*/ 499 w 522"/>
                <a:gd name="T35" fmla="*/ 341 h 363"/>
                <a:gd name="T36" fmla="*/ 454 w 522"/>
                <a:gd name="T37" fmla="*/ 363 h 363"/>
                <a:gd name="T38" fmla="*/ 431 w 522"/>
                <a:gd name="T39" fmla="*/ 341 h 363"/>
                <a:gd name="T40" fmla="*/ 431 w 522"/>
                <a:gd name="T41" fmla="*/ 318 h 363"/>
                <a:gd name="T42" fmla="*/ 408 w 522"/>
                <a:gd name="T43" fmla="*/ 341 h 363"/>
                <a:gd name="T44" fmla="*/ 386 w 522"/>
                <a:gd name="T45" fmla="*/ 341 h 363"/>
                <a:gd name="T46" fmla="*/ 363 w 522"/>
                <a:gd name="T47" fmla="*/ 318 h 363"/>
                <a:gd name="T48" fmla="*/ 363 w 522"/>
                <a:gd name="T49" fmla="*/ 341 h 363"/>
                <a:gd name="T50" fmla="*/ 340 w 522"/>
                <a:gd name="T51" fmla="*/ 363 h 363"/>
                <a:gd name="T52" fmla="*/ 318 w 522"/>
                <a:gd name="T53" fmla="*/ 341 h 363"/>
                <a:gd name="T54" fmla="*/ 295 w 522"/>
                <a:gd name="T55" fmla="*/ 341 h 363"/>
                <a:gd name="T56" fmla="*/ 272 w 522"/>
                <a:gd name="T57" fmla="*/ 363 h 363"/>
                <a:gd name="T58" fmla="*/ 250 w 522"/>
                <a:gd name="T59" fmla="*/ 341 h 363"/>
                <a:gd name="T60" fmla="*/ 204 w 522"/>
                <a:gd name="T61" fmla="*/ 363 h 363"/>
                <a:gd name="T62" fmla="*/ 182 w 522"/>
                <a:gd name="T63" fmla="*/ 363 h 363"/>
                <a:gd name="T64" fmla="*/ 159 w 522"/>
                <a:gd name="T65" fmla="*/ 341 h 363"/>
                <a:gd name="T66" fmla="*/ 159 w 522"/>
                <a:gd name="T67" fmla="*/ 318 h 363"/>
                <a:gd name="T68" fmla="*/ 159 w 522"/>
                <a:gd name="T69" fmla="*/ 295 h 363"/>
                <a:gd name="T70" fmla="*/ 114 w 522"/>
                <a:gd name="T71" fmla="*/ 273 h 363"/>
                <a:gd name="T72" fmla="*/ 46 w 522"/>
                <a:gd name="T73" fmla="*/ 318 h 363"/>
                <a:gd name="T74" fmla="*/ 23 w 522"/>
                <a:gd name="T75" fmla="*/ 31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22" h="363">
                  <a:moveTo>
                    <a:pt x="23" y="318"/>
                  </a:moveTo>
                  <a:lnTo>
                    <a:pt x="0" y="273"/>
                  </a:lnTo>
                  <a:lnTo>
                    <a:pt x="0" y="205"/>
                  </a:lnTo>
                  <a:lnTo>
                    <a:pt x="46" y="137"/>
                  </a:lnTo>
                  <a:lnTo>
                    <a:pt x="68" y="114"/>
                  </a:lnTo>
                  <a:lnTo>
                    <a:pt x="136" y="91"/>
                  </a:lnTo>
                  <a:lnTo>
                    <a:pt x="204" y="91"/>
                  </a:lnTo>
                  <a:lnTo>
                    <a:pt x="272" y="114"/>
                  </a:lnTo>
                  <a:lnTo>
                    <a:pt x="272" y="68"/>
                  </a:lnTo>
                  <a:lnTo>
                    <a:pt x="318" y="46"/>
                  </a:lnTo>
                  <a:lnTo>
                    <a:pt x="363" y="0"/>
                  </a:lnTo>
                  <a:lnTo>
                    <a:pt x="431" y="46"/>
                  </a:lnTo>
                  <a:lnTo>
                    <a:pt x="454" y="46"/>
                  </a:lnTo>
                  <a:lnTo>
                    <a:pt x="522" y="91"/>
                  </a:lnTo>
                  <a:lnTo>
                    <a:pt x="499" y="159"/>
                  </a:lnTo>
                  <a:lnTo>
                    <a:pt x="522" y="182"/>
                  </a:lnTo>
                  <a:lnTo>
                    <a:pt x="499" y="295"/>
                  </a:lnTo>
                  <a:lnTo>
                    <a:pt x="499" y="341"/>
                  </a:lnTo>
                  <a:lnTo>
                    <a:pt x="454" y="363"/>
                  </a:lnTo>
                  <a:lnTo>
                    <a:pt x="431" y="341"/>
                  </a:lnTo>
                  <a:lnTo>
                    <a:pt x="431" y="318"/>
                  </a:lnTo>
                  <a:lnTo>
                    <a:pt x="408" y="341"/>
                  </a:lnTo>
                  <a:lnTo>
                    <a:pt x="386" y="341"/>
                  </a:lnTo>
                  <a:lnTo>
                    <a:pt x="363" y="318"/>
                  </a:lnTo>
                  <a:lnTo>
                    <a:pt x="363" y="341"/>
                  </a:lnTo>
                  <a:lnTo>
                    <a:pt x="340" y="363"/>
                  </a:lnTo>
                  <a:lnTo>
                    <a:pt x="318" y="341"/>
                  </a:lnTo>
                  <a:lnTo>
                    <a:pt x="295" y="341"/>
                  </a:lnTo>
                  <a:lnTo>
                    <a:pt x="272" y="363"/>
                  </a:lnTo>
                  <a:lnTo>
                    <a:pt x="250" y="341"/>
                  </a:lnTo>
                  <a:lnTo>
                    <a:pt x="204" y="363"/>
                  </a:lnTo>
                  <a:lnTo>
                    <a:pt x="182" y="363"/>
                  </a:lnTo>
                  <a:lnTo>
                    <a:pt x="159" y="341"/>
                  </a:lnTo>
                  <a:lnTo>
                    <a:pt x="159" y="318"/>
                  </a:lnTo>
                  <a:lnTo>
                    <a:pt x="159" y="295"/>
                  </a:lnTo>
                  <a:lnTo>
                    <a:pt x="114" y="273"/>
                  </a:lnTo>
                  <a:lnTo>
                    <a:pt x="46" y="318"/>
                  </a:lnTo>
                  <a:lnTo>
                    <a:pt x="23" y="318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Freeform 170">
              <a:extLst>
                <a:ext uri="{FF2B5EF4-FFF2-40B4-BE49-F238E27FC236}">
                  <a16:creationId xmlns:a16="http://schemas.microsoft.com/office/drawing/2014/main" id="{ED869D9F-E6F2-46E7-A3B0-4D5BA0250F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6456" y="4085659"/>
              <a:ext cx="778749" cy="677005"/>
            </a:xfrm>
            <a:custGeom>
              <a:avLst/>
              <a:gdLst>
                <a:gd name="T0" fmla="*/ 0 w 704"/>
                <a:gd name="T1" fmla="*/ 453 h 612"/>
                <a:gd name="T2" fmla="*/ 0 w 704"/>
                <a:gd name="T3" fmla="*/ 340 h 612"/>
                <a:gd name="T4" fmla="*/ 23 w 704"/>
                <a:gd name="T5" fmla="*/ 317 h 612"/>
                <a:gd name="T6" fmla="*/ 0 w 704"/>
                <a:gd name="T7" fmla="*/ 249 h 612"/>
                <a:gd name="T8" fmla="*/ 46 w 704"/>
                <a:gd name="T9" fmla="*/ 204 h 612"/>
                <a:gd name="T10" fmla="*/ 159 w 704"/>
                <a:gd name="T11" fmla="*/ 204 h 612"/>
                <a:gd name="T12" fmla="*/ 227 w 704"/>
                <a:gd name="T13" fmla="*/ 90 h 612"/>
                <a:gd name="T14" fmla="*/ 273 w 704"/>
                <a:gd name="T15" fmla="*/ 90 h 612"/>
                <a:gd name="T16" fmla="*/ 363 w 704"/>
                <a:gd name="T17" fmla="*/ 158 h 612"/>
                <a:gd name="T18" fmla="*/ 409 w 704"/>
                <a:gd name="T19" fmla="*/ 158 h 612"/>
                <a:gd name="T20" fmla="*/ 431 w 704"/>
                <a:gd name="T21" fmla="*/ 113 h 612"/>
                <a:gd name="T22" fmla="*/ 454 w 704"/>
                <a:gd name="T23" fmla="*/ 90 h 612"/>
                <a:gd name="T24" fmla="*/ 477 w 704"/>
                <a:gd name="T25" fmla="*/ 0 h 612"/>
                <a:gd name="T26" fmla="*/ 499 w 704"/>
                <a:gd name="T27" fmla="*/ 0 h 612"/>
                <a:gd name="T28" fmla="*/ 522 w 704"/>
                <a:gd name="T29" fmla="*/ 45 h 612"/>
                <a:gd name="T30" fmla="*/ 522 w 704"/>
                <a:gd name="T31" fmla="*/ 90 h 612"/>
                <a:gd name="T32" fmla="*/ 567 w 704"/>
                <a:gd name="T33" fmla="*/ 113 h 612"/>
                <a:gd name="T34" fmla="*/ 590 w 704"/>
                <a:gd name="T35" fmla="*/ 181 h 612"/>
                <a:gd name="T36" fmla="*/ 658 w 704"/>
                <a:gd name="T37" fmla="*/ 204 h 612"/>
                <a:gd name="T38" fmla="*/ 704 w 704"/>
                <a:gd name="T39" fmla="*/ 204 h 612"/>
                <a:gd name="T40" fmla="*/ 704 w 704"/>
                <a:gd name="T41" fmla="*/ 272 h 612"/>
                <a:gd name="T42" fmla="*/ 658 w 704"/>
                <a:gd name="T43" fmla="*/ 453 h 612"/>
                <a:gd name="T44" fmla="*/ 590 w 704"/>
                <a:gd name="T45" fmla="*/ 567 h 612"/>
                <a:gd name="T46" fmla="*/ 567 w 704"/>
                <a:gd name="T47" fmla="*/ 589 h 612"/>
                <a:gd name="T48" fmla="*/ 522 w 704"/>
                <a:gd name="T49" fmla="*/ 589 h 612"/>
                <a:gd name="T50" fmla="*/ 499 w 704"/>
                <a:gd name="T51" fmla="*/ 612 h 612"/>
                <a:gd name="T52" fmla="*/ 477 w 704"/>
                <a:gd name="T53" fmla="*/ 589 h 612"/>
                <a:gd name="T54" fmla="*/ 454 w 704"/>
                <a:gd name="T55" fmla="*/ 544 h 612"/>
                <a:gd name="T56" fmla="*/ 431 w 704"/>
                <a:gd name="T57" fmla="*/ 567 h 612"/>
                <a:gd name="T58" fmla="*/ 431 w 704"/>
                <a:gd name="T59" fmla="*/ 612 h 612"/>
                <a:gd name="T60" fmla="*/ 363 w 704"/>
                <a:gd name="T61" fmla="*/ 567 h 612"/>
                <a:gd name="T62" fmla="*/ 363 w 704"/>
                <a:gd name="T63" fmla="*/ 521 h 612"/>
                <a:gd name="T64" fmla="*/ 273 w 704"/>
                <a:gd name="T65" fmla="*/ 408 h 612"/>
                <a:gd name="T66" fmla="*/ 205 w 704"/>
                <a:gd name="T67" fmla="*/ 385 h 612"/>
                <a:gd name="T68" fmla="*/ 159 w 704"/>
                <a:gd name="T69" fmla="*/ 453 h 612"/>
                <a:gd name="T70" fmla="*/ 114 w 704"/>
                <a:gd name="T71" fmla="*/ 453 h 612"/>
                <a:gd name="T72" fmla="*/ 91 w 704"/>
                <a:gd name="T73" fmla="*/ 431 h 612"/>
                <a:gd name="T74" fmla="*/ 23 w 704"/>
                <a:gd name="T75" fmla="*/ 476 h 612"/>
                <a:gd name="T76" fmla="*/ 0 w 704"/>
                <a:gd name="T77" fmla="*/ 453 h 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04" h="612">
                  <a:moveTo>
                    <a:pt x="0" y="453"/>
                  </a:moveTo>
                  <a:lnTo>
                    <a:pt x="0" y="340"/>
                  </a:lnTo>
                  <a:lnTo>
                    <a:pt x="23" y="317"/>
                  </a:lnTo>
                  <a:lnTo>
                    <a:pt x="0" y="249"/>
                  </a:lnTo>
                  <a:lnTo>
                    <a:pt x="46" y="204"/>
                  </a:lnTo>
                  <a:lnTo>
                    <a:pt x="159" y="204"/>
                  </a:lnTo>
                  <a:lnTo>
                    <a:pt x="227" y="90"/>
                  </a:lnTo>
                  <a:lnTo>
                    <a:pt x="273" y="90"/>
                  </a:lnTo>
                  <a:lnTo>
                    <a:pt x="363" y="158"/>
                  </a:lnTo>
                  <a:lnTo>
                    <a:pt x="409" y="158"/>
                  </a:lnTo>
                  <a:lnTo>
                    <a:pt x="431" y="113"/>
                  </a:lnTo>
                  <a:lnTo>
                    <a:pt x="454" y="90"/>
                  </a:lnTo>
                  <a:lnTo>
                    <a:pt x="477" y="0"/>
                  </a:lnTo>
                  <a:lnTo>
                    <a:pt x="499" y="0"/>
                  </a:lnTo>
                  <a:lnTo>
                    <a:pt x="522" y="45"/>
                  </a:lnTo>
                  <a:lnTo>
                    <a:pt x="522" y="90"/>
                  </a:lnTo>
                  <a:lnTo>
                    <a:pt x="567" y="113"/>
                  </a:lnTo>
                  <a:lnTo>
                    <a:pt x="590" y="181"/>
                  </a:lnTo>
                  <a:lnTo>
                    <a:pt x="658" y="204"/>
                  </a:lnTo>
                  <a:lnTo>
                    <a:pt x="704" y="204"/>
                  </a:lnTo>
                  <a:lnTo>
                    <a:pt x="704" y="272"/>
                  </a:lnTo>
                  <a:lnTo>
                    <a:pt x="658" y="453"/>
                  </a:lnTo>
                  <a:lnTo>
                    <a:pt x="590" y="567"/>
                  </a:lnTo>
                  <a:lnTo>
                    <a:pt x="567" y="589"/>
                  </a:lnTo>
                  <a:lnTo>
                    <a:pt x="522" y="589"/>
                  </a:lnTo>
                  <a:lnTo>
                    <a:pt x="499" y="612"/>
                  </a:lnTo>
                  <a:lnTo>
                    <a:pt x="477" y="589"/>
                  </a:lnTo>
                  <a:lnTo>
                    <a:pt x="454" y="544"/>
                  </a:lnTo>
                  <a:lnTo>
                    <a:pt x="431" y="567"/>
                  </a:lnTo>
                  <a:lnTo>
                    <a:pt x="431" y="612"/>
                  </a:lnTo>
                  <a:lnTo>
                    <a:pt x="363" y="567"/>
                  </a:lnTo>
                  <a:lnTo>
                    <a:pt x="363" y="521"/>
                  </a:lnTo>
                  <a:lnTo>
                    <a:pt x="273" y="408"/>
                  </a:lnTo>
                  <a:lnTo>
                    <a:pt x="205" y="385"/>
                  </a:lnTo>
                  <a:lnTo>
                    <a:pt x="159" y="453"/>
                  </a:lnTo>
                  <a:lnTo>
                    <a:pt x="114" y="453"/>
                  </a:lnTo>
                  <a:lnTo>
                    <a:pt x="91" y="431"/>
                  </a:lnTo>
                  <a:lnTo>
                    <a:pt x="23" y="476"/>
                  </a:lnTo>
                  <a:lnTo>
                    <a:pt x="0" y="45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4" name="Freeform 171">
              <a:extLst>
                <a:ext uri="{FF2B5EF4-FFF2-40B4-BE49-F238E27FC236}">
                  <a16:creationId xmlns:a16="http://schemas.microsoft.com/office/drawing/2014/main" id="{AF4C44C1-8908-4F50-B576-799C4713EB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423881" y="3709545"/>
              <a:ext cx="627203" cy="601782"/>
            </a:xfrm>
            <a:custGeom>
              <a:avLst/>
              <a:gdLst>
                <a:gd name="T0" fmla="*/ 0 w 567"/>
                <a:gd name="T1" fmla="*/ 385 h 544"/>
                <a:gd name="T2" fmla="*/ 23 w 567"/>
                <a:gd name="T3" fmla="*/ 340 h 544"/>
                <a:gd name="T4" fmla="*/ 23 w 567"/>
                <a:gd name="T5" fmla="*/ 272 h 544"/>
                <a:gd name="T6" fmla="*/ 114 w 567"/>
                <a:gd name="T7" fmla="*/ 204 h 544"/>
                <a:gd name="T8" fmla="*/ 136 w 567"/>
                <a:gd name="T9" fmla="*/ 158 h 544"/>
                <a:gd name="T10" fmla="*/ 114 w 567"/>
                <a:gd name="T11" fmla="*/ 113 h 544"/>
                <a:gd name="T12" fmla="*/ 159 w 567"/>
                <a:gd name="T13" fmla="*/ 90 h 544"/>
                <a:gd name="T14" fmla="*/ 159 w 567"/>
                <a:gd name="T15" fmla="*/ 45 h 544"/>
                <a:gd name="T16" fmla="*/ 250 w 567"/>
                <a:gd name="T17" fmla="*/ 0 h 544"/>
                <a:gd name="T18" fmla="*/ 272 w 567"/>
                <a:gd name="T19" fmla="*/ 45 h 544"/>
                <a:gd name="T20" fmla="*/ 340 w 567"/>
                <a:gd name="T21" fmla="*/ 45 h 544"/>
                <a:gd name="T22" fmla="*/ 363 w 567"/>
                <a:gd name="T23" fmla="*/ 68 h 544"/>
                <a:gd name="T24" fmla="*/ 363 w 567"/>
                <a:gd name="T25" fmla="*/ 113 h 544"/>
                <a:gd name="T26" fmla="*/ 408 w 567"/>
                <a:gd name="T27" fmla="*/ 136 h 544"/>
                <a:gd name="T28" fmla="*/ 431 w 567"/>
                <a:gd name="T29" fmla="*/ 113 h 544"/>
                <a:gd name="T30" fmla="*/ 454 w 567"/>
                <a:gd name="T31" fmla="*/ 136 h 544"/>
                <a:gd name="T32" fmla="*/ 476 w 567"/>
                <a:gd name="T33" fmla="*/ 90 h 544"/>
                <a:gd name="T34" fmla="*/ 476 w 567"/>
                <a:gd name="T35" fmla="*/ 68 h 544"/>
                <a:gd name="T36" fmla="*/ 499 w 567"/>
                <a:gd name="T37" fmla="*/ 45 h 544"/>
                <a:gd name="T38" fmla="*/ 544 w 567"/>
                <a:gd name="T39" fmla="*/ 45 h 544"/>
                <a:gd name="T40" fmla="*/ 567 w 567"/>
                <a:gd name="T41" fmla="*/ 90 h 544"/>
                <a:gd name="T42" fmla="*/ 522 w 567"/>
                <a:gd name="T43" fmla="*/ 113 h 544"/>
                <a:gd name="T44" fmla="*/ 499 w 567"/>
                <a:gd name="T45" fmla="*/ 136 h 544"/>
                <a:gd name="T46" fmla="*/ 476 w 567"/>
                <a:gd name="T47" fmla="*/ 158 h 544"/>
                <a:gd name="T48" fmla="*/ 499 w 567"/>
                <a:gd name="T49" fmla="*/ 181 h 544"/>
                <a:gd name="T50" fmla="*/ 454 w 567"/>
                <a:gd name="T51" fmla="*/ 181 h 544"/>
                <a:gd name="T52" fmla="*/ 431 w 567"/>
                <a:gd name="T53" fmla="*/ 204 h 544"/>
                <a:gd name="T54" fmla="*/ 454 w 567"/>
                <a:gd name="T55" fmla="*/ 204 h 544"/>
                <a:gd name="T56" fmla="*/ 454 w 567"/>
                <a:gd name="T57" fmla="*/ 226 h 544"/>
                <a:gd name="T58" fmla="*/ 431 w 567"/>
                <a:gd name="T59" fmla="*/ 226 h 544"/>
                <a:gd name="T60" fmla="*/ 454 w 567"/>
                <a:gd name="T61" fmla="*/ 249 h 544"/>
                <a:gd name="T62" fmla="*/ 431 w 567"/>
                <a:gd name="T63" fmla="*/ 317 h 544"/>
                <a:gd name="T64" fmla="*/ 386 w 567"/>
                <a:gd name="T65" fmla="*/ 294 h 544"/>
                <a:gd name="T66" fmla="*/ 318 w 567"/>
                <a:gd name="T67" fmla="*/ 294 h 544"/>
                <a:gd name="T68" fmla="*/ 272 w 567"/>
                <a:gd name="T69" fmla="*/ 272 h 544"/>
                <a:gd name="T70" fmla="*/ 250 w 567"/>
                <a:gd name="T71" fmla="*/ 294 h 544"/>
                <a:gd name="T72" fmla="*/ 272 w 567"/>
                <a:gd name="T73" fmla="*/ 317 h 544"/>
                <a:gd name="T74" fmla="*/ 227 w 567"/>
                <a:gd name="T75" fmla="*/ 340 h 544"/>
                <a:gd name="T76" fmla="*/ 159 w 567"/>
                <a:gd name="T77" fmla="*/ 476 h 544"/>
                <a:gd name="T78" fmla="*/ 182 w 567"/>
                <a:gd name="T79" fmla="*/ 544 h 544"/>
                <a:gd name="T80" fmla="*/ 136 w 567"/>
                <a:gd name="T81" fmla="*/ 544 h 544"/>
                <a:gd name="T82" fmla="*/ 68 w 567"/>
                <a:gd name="T83" fmla="*/ 521 h 544"/>
                <a:gd name="T84" fmla="*/ 45 w 567"/>
                <a:gd name="T85" fmla="*/ 453 h 544"/>
                <a:gd name="T86" fmla="*/ 0 w 567"/>
                <a:gd name="T87" fmla="*/ 430 h 544"/>
                <a:gd name="T88" fmla="*/ 0 w 567"/>
                <a:gd name="T89" fmla="*/ 385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67" h="544">
                  <a:moveTo>
                    <a:pt x="0" y="385"/>
                  </a:moveTo>
                  <a:lnTo>
                    <a:pt x="23" y="340"/>
                  </a:lnTo>
                  <a:lnTo>
                    <a:pt x="23" y="272"/>
                  </a:lnTo>
                  <a:lnTo>
                    <a:pt x="114" y="204"/>
                  </a:lnTo>
                  <a:lnTo>
                    <a:pt x="136" y="158"/>
                  </a:lnTo>
                  <a:lnTo>
                    <a:pt x="114" y="113"/>
                  </a:lnTo>
                  <a:lnTo>
                    <a:pt x="159" y="90"/>
                  </a:lnTo>
                  <a:lnTo>
                    <a:pt x="159" y="45"/>
                  </a:lnTo>
                  <a:lnTo>
                    <a:pt x="250" y="0"/>
                  </a:lnTo>
                  <a:lnTo>
                    <a:pt x="272" y="45"/>
                  </a:lnTo>
                  <a:lnTo>
                    <a:pt x="340" y="45"/>
                  </a:lnTo>
                  <a:lnTo>
                    <a:pt x="363" y="68"/>
                  </a:lnTo>
                  <a:lnTo>
                    <a:pt x="363" y="113"/>
                  </a:lnTo>
                  <a:lnTo>
                    <a:pt x="408" y="136"/>
                  </a:lnTo>
                  <a:lnTo>
                    <a:pt x="431" y="113"/>
                  </a:lnTo>
                  <a:lnTo>
                    <a:pt x="454" y="136"/>
                  </a:lnTo>
                  <a:lnTo>
                    <a:pt x="476" y="90"/>
                  </a:lnTo>
                  <a:lnTo>
                    <a:pt x="476" y="68"/>
                  </a:lnTo>
                  <a:lnTo>
                    <a:pt x="499" y="45"/>
                  </a:lnTo>
                  <a:lnTo>
                    <a:pt x="544" y="45"/>
                  </a:lnTo>
                  <a:lnTo>
                    <a:pt x="567" y="90"/>
                  </a:lnTo>
                  <a:lnTo>
                    <a:pt x="522" y="113"/>
                  </a:lnTo>
                  <a:lnTo>
                    <a:pt x="499" y="136"/>
                  </a:lnTo>
                  <a:lnTo>
                    <a:pt x="476" y="158"/>
                  </a:lnTo>
                  <a:lnTo>
                    <a:pt x="499" y="181"/>
                  </a:lnTo>
                  <a:lnTo>
                    <a:pt x="454" y="181"/>
                  </a:lnTo>
                  <a:lnTo>
                    <a:pt x="431" y="204"/>
                  </a:lnTo>
                  <a:lnTo>
                    <a:pt x="454" y="204"/>
                  </a:lnTo>
                  <a:lnTo>
                    <a:pt x="454" y="226"/>
                  </a:lnTo>
                  <a:lnTo>
                    <a:pt x="431" y="226"/>
                  </a:lnTo>
                  <a:lnTo>
                    <a:pt x="454" y="249"/>
                  </a:lnTo>
                  <a:lnTo>
                    <a:pt x="431" y="317"/>
                  </a:lnTo>
                  <a:lnTo>
                    <a:pt x="386" y="294"/>
                  </a:lnTo>
                  <a:lnTo>
                    <a:pt x="318" y="294"/>
                  </a:lnTo>
                  <a:lnTo>
                    <a:pt x="272" y="272"/>
                  </a:lnTo>
                  <a:lnTo>
                    <a:pt x="250" y="294"/>
                  </a:lnTo>
                  <a:lnTo>
                    <a:pt x="272" y="317"/>
                  </a:lnTo>
                  <a:lnTo>
                    <a:pt x="227" y="340"/>
                  </a:lnTo>
                  <a:lnTo>
                    <a:pt x="159" y="476"/>
                  </a:lnTo>
                  <a:lnTo>
                    <a:pt x="182" y="544"/>
                  </a:lnTo>
                  <a:lnTo>
                    <a:pt x="136" y="544"/>
                  </a:lnTo>
                  <a:lnTo>
                    <a:pt x="68" y="521"/>
                  </a:lnTo>
                  <a:lnTo>
                    <a:pt x="45" y="453"/>
                  </a:lnTo>
                  <a:lnTo>
                    <a:pt x="0" y="430"/>
                  </a:lnTo>
                  <a:lnTo>
                    <a:pt x="0" y="385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5" name="Freeform 172">
              <a:extLst>
                <a:ext uri="{FF2B5EF4-FFF2-40B4-BE49-F238E27FC236}">
                  <a16:creationId xmlns:a16="http://schemas.microsoft.com/office/drawing/2014/main" id="{14061842-782C-4206-A1A7-F733228319C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0425" y="3031433"/>
              <a:ext cx="601761" cy="828557"/>
            </a:xfrm>
            <a:custGeom>
              <a:avLst/>
              <a:gdLst>
                <a:gd name="T0" fmla="*/ 226 w 544"/>
                <a:gd name="T1" fmla="*/ 23 h 749"/>
                <a:gd name="T2" fmla="*/ 204 w 544"/>
                <a:gd name="T3" fmla="*/ 23 h 749"/>
                <a:gd name="T4" fmla="*/ 158 w 544"/>
                <a:gd name="T5" fmla="*/ 68 h 749"/>
                <a:gd name="T6" fmla="*/ 158 w 544"/>
                <a:gd name="T7" fmla="*/ 136 h 749"/>
                <a:gd name="T8" fmla="*/ 136 w 544"/>
                <a:gd name="T9" fmla="*/ 159 h 749"/>
                <a:gd name="T10" fmla="*/ 113 w 544"/>
                <a:gd name="T11" fmla="*/ 250 h 749"/>
                <a:gd name="T12" fmla="*/ 0 w 544"/>
                <a:gd name="T13" fmla="*/ 386 h 749"/>
                <a:gd name="T14" fmla="*/ 22 w 544"/>
                <a:gd name="T15" fmla="*/ 476 h 749"/>
                <a:gd name="T16" fmla="*/ 0 w 544"/>
                <a:gd name="T17" fmla="*/ 613 h 749"/>
                <a:gd name="T18" fmla="*/ 22 w 544"/>
                <a:gd name="T19" fmla="*/ 658 h 749"/>
                <a:gd name="T20" fmla="*/ 90 w 544"/>
                <a:gd name="T21" fmla="*/ 658 h 749"/>
                <a:gd name="T22" fmla="*/ 113 w 544"/>
                <a:gd name="T23" fmla="*/ 681 h 749"/>
                <a:gd name="T24" fmla="*/ 113 w 544"/>
                <a:gd name="T25" fmla="*/ 726 h 749"/>
                <a:gd name="T26" fmla="*/ 158 w 544"/>
                <a:gd name="T27" fmla="*/ 749 h 749"/>
                <a:gd name="T28" fmla="*/ 181 w 544"/>
                <a:gd name="T29" fmla="*/ 726 h 749"/>
                <a:gd name="T30" fmla="*/ 204 w 544"/>
                <a:gd name="T31" fmla="*/ 749 h 749"/>
                <a:gd name="T32" fmla="*/ 226 w 544"/>
                <a:gd name="T33" fmla="*/ 703 h 749"/>
                <a:gd name="T34" fmla="*/ 226 w 544"/>
                <a:gd name="T35" fmla="*/ 681 h 749"/>
                <a:gd name="T36" fmla="*/ 249 w 544"/>
                <a:gd name="T37" fmla="*/ 658 h 749"/>
                <a:gd name="T38" fmla="*/ 294 w 544"/>
                <a:gd name="T39" fmla="*/ 658 h 749"/>
                <a:gd name="T40" fmla="*/ 340 w 544"/>
                <a:gd name="T41" fmla="*/ 681 h 749"/>
                <a:gd name="T42" fmla="*/ 340 w 544"/>
                <a:gd name="T43" fmla="*/ 635 h 749"/>
                <a:gd name="T44" fmla="*/ 362 w 544"/>
                <a:gd name="T45" fmla="*/ 658 h 749"/>
                <a:gd name="T46" fmla="*/ 385 w 544"/>
                <a:gd name="T47" fmla="*/ 635 h 749"/>
                <a:gd name="T48" fmla="*/ 431 w 544"/>
                <a:gd name="T49" fmla="*/ 613 h 749"/>
                <a:gd name="T50" fmla="*/ 431 w 544"/>
                <a:gd name="T51" fmla="*/ 567 h 749"/>
                <a:gd name="T52" fmla="*/ 476 w 544"/>
                <a:gd name="T53" fmla="*/ 499 h 749"/>
                <a:gd name="T54" fmla="*/ 476 w 544"/>
                <a:gd name="T55" fmla="*/ 476 h 749"/>
                <a:gd name="T56" fmla="*/ 521 w 544"/>
                <a:gd name="T57" fmla="*/ 454 h 749"/>
                <a:gd name="T58" fmla="*/ 521 w 544"/>
                <a:gd name="T59" fmla="*/ 408 h 749"/>
                <a:gd name="T60" fmla="*/ 499 w 544"/>
                <a:gd name="T61" fmla="*/ 408 h 749"/>
                <a:gd name="T62" fmla="*/ 544 w 544"/>
                <a:gd name="T63" fmla="*/ 318 h 749"/>
                <a:gd name="T64" fmla="*/ 521 w 544"/>
                <a:gd name="T65" fmla="*/ 272 h 749"/>
                <a:gd name="T66" fmla="*/ 544 w 544"/>
                <a:gd name="T67" fmla="*/ 227 h 749"/>
                <a:gd name="T68" fmla="*/ 499 w 544"/>
                <a:gd name="T69" fmla="*/ 204 h 749"/>
                <a:gd name="T70" fmla="*/ 499 w 544"/>
                <a:gd name="T71" fmla="*/ 182 h 749"/>
                <a:gd name="T72" fmla="*/ 521 w 544"/>
                <a:gd name="T73" fmla="*/ 159 h 749"/>
                <a:gd name="T74" fmla="*/ 499 w 544"/>
                <a:gd name="T75" fmla="*/ 136 h 749"/>
                <a:gd name="T76" fmla="*/ 521 w 544"/>
                <a:gd name="T77" fmla="*/ 114 h 749"/>
                <a:gd name="T78" fmla="*/ 521 w 544"/>
                <a:gd name="T79" fmla="*/ 46 h 749"/>
                <a:gd name="T80" fmla="*/ 499 w 544"/>
                <a:gd name="T81" fmla="*/ 0 h 749"/>
                <a:gd name="T82" fmla="*/ 272 w 544"/>
                <a:gd name="T83" fmla="*/ 0 h 749"/>
                <a:gd name="T84" fmla="*/ 226 w 544"/>
                <a:gd name="T85" fmla="*/ 23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44" h="749">
                  <a:moveTo>
                    <a:pt x="226" y="23"/>
                  </a:moveTo>
                  <a:lnTo>
                    <a:pt x="204" y="23"/>
                  </a:lnTo>
                  <a:lnTo>
                    <a:pt x="158" y="68"/>
                  </a:lnTo>
                  <a:lnTo>
                    <a:pt x="158" y="136"/>
                  </a:lnTo>
                  <a:lnTo>
                    <a:pt x="136" y="159"/>
                  </a:lnTo>
                  <a:lnTo>
                    <a:pt x="113" y="250"/>
                  </a:lnTo>
                  <a:lnTo>
                    <a:pt x="0" y="386"/>
                  </a:lnTo>
                  <a:lnTo>
                    <a:pt x="22" y="476"/>
                  </a:lnTo>
                  <a:lnTo>
                    <a:pt x="0" y="613"/>
                  </a:lnTo>
                  <a:lnTo>
                    <a:pt x="22" y="658"/>
                  </a:lnTo>
                  <a:lnTo>
                    <a:pt x="90" y="658"/>
                  </a:lnTo>
                  <a:lnTo>
                    <a:pt x="113" y="681"/>
                  </a:lnTo>
                  <a:lnTo>
                    <a:pt x="113" y="726"/>
                  </a:lnTo>
                  <a:lnTo>
                    <a:pt x="158" y="749"/>
                  </a:lnTo>
                  <a:lnTo>
                    <a:pt x="181" y="726"/>
                  </a:lnTo>
                  <a:lnTo>
                    <a:pt x="204" y="749"/>
                  </a:lnTo>
                  <a:lnTo>
                    <a:pt x="226" y="703"/>
                  </a:lnTo>
                  <a:lnTo>
                    <a:pt x="226" y="681"/>
                  </a:lnTo>
                  <a:lnTo>
                    <a:pt x="249" y="658"/>
                  </a:lnTo>
                  <a:lnTo>
                    <a:pt x="294" y="658"/>
                  </a:lnTo>
                  <a:lnTo>
                    <a:pt x="340" y="681"/>
                  </a:lnTo>
                  <a:lnTo>
                    <a:pt x="340" y="635"/>
                  </a:lnTo>
                  <a:lnTo>
                    <a:pt x="362" y="658"/>
                  </a:lnTo>
                  <a:lnTo>
                    <a:pt x="385" y="635"/>
                  </a:lnTo>
                  <a:lnTo>
                    <a:pt x="431" y="613"/>
                  </a:lnTo>
                  <a:lnTo>
                    <a:pt x="431" y="567"/>
                  </a:lnTo>
                  <a:lnTo>
                    <a:pt x="476" y="499"/>
                  </a:lnTo>
                  <a:lnTo>
                    <a:pt x="476" y="476"/>
                  </a:lnTo>
                  <a:lnTo>
                    <a:pt x="521" y="454"/>
                  </a:lnTo>
                  <a:lnTo>
                    <a:pt x="521" y="408"/>
                  </a:lnTo>
                  <a:lnTo>
                    <a:pt x="499" y="408"/>
                  </a:lnTo>
                  <a:lnTo>
                    <a:pt x="544" y="318"/>
                  </a:lnTo>
                  <a:lnTo>
                    <a:pt x="521" y="272"/>
                  </a:lnTo>
                  <a:lnTo>
                    <a:pt x="544" y="227"/>
                  </a:lnTo>
                  <a:lnTo>
                    <a:pt x="499" y="204"/>
                  </a:lnTo>
                  <a:lnTo>
                    <a:pt x="499" y="182"/>
                  </a:lnTo>
                  <a:lnTo>
                    <a:pt x="521" y="159"/>
                  </a:lnTo>
                  <a:lnTo>
                    <a:pt x="499" y="136"/>
                  </a:lnTo>
                  <a:lnTo>
                    <a:pt x="521" y="114"/>
                  </a:lnTo>
                  <a:lnTo>
                    <a:pt x="521" y="46"/>
                  </a:lnTo>
                  <a:lnTo>
                    <a:pt x="499" y="0"/>
                  </a:lnTo>
                  <a:lnTo>
                    <a:pt x="272" y="0"/>
                  </a:lnTo>
                  <a:lnTo>
                    <a:pt x="226" y="23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6" name="Freeform 173">
              <a:extLst>
                <a:ext uri="{FF2B5EF4-FFF2-40B4-BE49-F238E27FC236}">
                  <a16:creationId xmlns:a16="http://schemas.microsoft.com/office/drawing/2014/main" id="{8BA744EF-0642-477E-818C-2EEB61E8DE2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9985" y="2378765"/>
              <a:ext cx="752201" cy="678112"/>
            </a:xfrm>
            <a:custGeom>
              <a:avLst/>
              <a:gdLst>
                <a:gd name="T0" fmla="*/ 498 w 680"/>
                <a:gd name="T1" fmla="*/ 0 h 613"/>
                <a:gd name="T2" fmla="*/ 430 w 680"/>
                <a:gd name="T3" fmla="*/ 46 h 613"/>
                <a:gd name="T4" fmla="*/ 385 w 680"/>
                <a:gd name="T5" fmla="*/ 182 h 613"/>
                <a:gd name="T6" fmla="*/ 498 w 680"/>
                <a:gd name="T7" fmla="*/ 159 h 613"/>
                <a:gd name="T8" fmla="*/ 544 w 680"/>
                <a:gd name="T9" fmla="*/ 114 h 613"/>
                <a:gd name="T10" fmla="*/ 589 w 680"/>
                <a:gd name="T11" fmla="*/ 182 h 613"/>
                <a:gd name="T12" fmla="*/ 544 w 680"/>
                <a:gd name="T13" fmla="*/ 295 h 613"/>
                <a:gd name="T14" fmla="*/ 498 w 680"/>
                <a:gd name="T15" fmla="*/ 341 h 613"/>
                <a:gd name="T16" fmla="*/ 430 w 680"/>
                <a:gd name="T17" fmla="*/ 250 h 613"/>
                <a:gd name="T18" fmla="*/ 408 w 680"/>
                <a:gd name="T19" fmla="*/ 295 h 613"/>
                <a:gd name="T20" fmla="*/ 362 w 680"/>
                <a:gd name="T21" fmla="*/ 318 h 613"/>
                <a:gd name="T22" fmla="*/ 317 w 680"/>
                <a:gd name="T23" fmla="*/ 295 h 613"/>
                <a:gd name="T24" fmla="*/ 340 w 680"/>
                <a:gd name="T25" fmla="*/ 159 h 613"/>
                <a:gd name="T26" fmla="*/ 340 w 680"/>
                <a:gd name="T27" fmla="*/ 137 h 613"/>
                <a:gd name="T28" fmla="*/ 317 w 680"/>
                <a:gd name="T29" fmla="*/ 114 h 613"/>
                <a:gd name="T30" fmla="*/ 294 w 680"/>
                <a:gd name="T31" fmla="*/ 137 h 613"/>
                <a:gd name="T32" fmla="*/ 249 w 680"/>
                <a:gd name="T33" fmla="*/ 91 h 613"/>
                <a:gd name="T34" fmla="*/ 226 w 680"/>
                <a:gd name="T35" fmla="*/ 137 h 613"/>
                <a:gd name="T36" fmla="*/ 226 w 680"/>
                <a:gd name="T37" fmla="*/ 159 h 613"/>
                <a:gd name="T38" fmla="*/ 204 w 680"/>
                <a:gd name="T39" fmla="*/ 227 h 613"/>
                <a:gd name="T40" fmla="*/ 158 w 680"/>
                <a:gd name="T41" fmla="*/ 295 h 613"/>
                <a:gd name="T42" fmla="*/ 90 w 680"/>
                <a:gd name="T43" fmla="*/ 318 h 613"/>
                <a:gd name="T44" fmla="*/ 68 w 680"/>
                <a:gd name="T45" fmla="*/ 295 h 613"/>
                <a:gd name="T46" fmla="*/ 0 w 680"/>
                <a:gd name="T47" fmla="*/ 341 h 613"/>
                <a:gd name="T48" fmla="*/ 22 w 680"/>
                <a:gd name="T49" fmla="*/ 363 h 613"/>
                <a:gd name="T50" fmla="*/ 0 w 680"/>
                <a:gd name="T51" fmla="*/ 409 h 613"/>
                <a:gd name="T52" fmla="*/ 113 w 680"/>
                <a:gd name="T53" fmla="*/ 477 h 613"/>
                <a:gd name="T54" fmla="*/ 204 w 680"/>
                <a:gd name="T55" fmla="*/ 454 h 613"/>
                <a:gd name="T56" fmla="*/ 249 w 680"/>
                <a:gd name="T57" fmla="*/ 499 h 613"/>
                <a:gd name="T58" fmla="*/ 340 w 680"/>
                <a:gd name="T59" fmla="*/ 477 h 613"/>
                <a:gd name="T60" fmla="*/ 362 w 680"/>
                <a:gd name="T61" fmla="*/ 545 h 613"/>
                <a:gd name="T62" fmla="*/ 340 w 680"/>
                <a:gd name="T63" fmla="*/ 590 h 613"/>
                <a:gd name="T64" fmla="*/ 362 w 680"/>
                <a:gd name="T65" fmla="*/ 613 h 613"/>
                <a:gd name="T66" fmla="*/ 408 w 680"/>
                <a:gd name="T67" fmla="*/ 590 h 613"/>
                <a:gd name="T68" fmla="*/ 635 w 680"/>
                <a:gd name="T69" fmla="*/ 590 h 613"/>
                <a:gd name="T70" fmla="*/ 612 w 680"/>
                <a:gd name="T71" fmla="*/ 545 h 613"/>
                <a:gd name="T72" fmla="*/ 567 w 680"/>
                <a:gd name="T73" fmla="*/ 522 h 613"/>
                <a:gd name="T74" fmla="*/ 567 w 680"/>
                <a:gd name="T75" fmla="*/ 431 h 613"/>
                <a:gd name="T76" fmla="*/ 612 w 680"/>
                <a:gd name="T77" fmla="*/ 205 h 613"/>
                <a:gd name="T78" fmla="*/ 680 w 680"/>
                <a:gd name="T79" fmla="*/ 114 h 613"/>
                <a:gd name="T80" fmla="*/ 657 w 680"/>
                <a:gd name="T81" fmla="*/ 114 h 613"/>
                <a:gd name="T82" fmla="*/ 612 w 680"/>
                <a:gd name="T83" fmla="*/ 114 h 613"/>
                <a:gd name="T84" fmla="*/ 544 w 680"/>
                <a:gd name="T85" fmla="*/ 69 h 613"/>
                <a:gd name="T86" fmla="*/ 544 w 680"/>
                <a:gd name="T87" fmla="*/ 46 h 613"/>
                <a:gd name="T88" fmla="*/ 498 w 680"/>
                <a:gd name="T89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80" h="613">
                  <a:moveTo>
                    <a:pt x="498" y="0"/>
                  </a:moveTo>
                  <a:lnTo>
                    <a:pt x="430" y="46"/>
                  </a:lnTo>
                  <a:lnTo>
                    <a:pt x="385" y="182"/>
                  </a:lnTo>
                  <a:lnTo>
                    <a:pt x="498" y="159"/>
                  </a:lnTo>
                  <a:lnTo>
                    <a:pt x="544" y="114"/>
                  </a:lnTo>
                  <a:lnTo>
                    <a:pt x="589" y="182"/>
                  </a:lnTo>
                  <a:lnTo>
                    <a:pt x="544" y="295"/>
                  </a:lnTo>
                  <a:lnTo>
                    <a:pt x="498" y="341"/>
                  </a:lnTo>
                  <a:lnTo>
                    <a:pt x="430" y="250"/>
                  </a:lnTo>
                  <a:lnTo>
                    <a:pt x="408" y="295"/>
                  </a:lnTo>
                  <a:lnTo>
                    <a:pt x="362" y="318"/>
                  </a:lnTo>
                  <a:lnTo>
                    <a:pt x="317" y="295"/>
                  </a:lnTo>
                  <a:lnTo>
                    <a:pt x="340" y="159"/>
                  </a:lnTo>
                  <a:lnTo>
                    <a:pt x="340" y="137"/>
                  </a:lnTo>
                  <a:lnTo>
                    <a:pt x="317" y="114"/>
                  </a:lnTo>
                  <a:lnTo>
                    <a:pt x="294" y="137"/>
                  </a:lnTo>
                  <a:lnTo>
                    <a:pt x="249" y="91"/>
                  </a:lnTo>
                  <a:lnTo>
                    <a:pt x="226" y="137"/>
                  </a:lnTo>
                  <a:lnTo>
                    <a:pt x="226" y="159"/>
                  </a:lnTo>
                  <a:lnTo>
                    <a:pt x="204" y="227"/>
                  </a:lnTo>
                  <a:lnTo>
                    <a:pt x="158" y="295"/>
                  </a:lnTo>
                  <a:lnTo>
                    <a:pt x="90" y="318"/>
                  </a:lnTo>
                  <a:lnTo>
                    <a:pt x="68" y="295"/>
                  </a:lnTo>
                  <a:lnTo>
                    <a:pt x="0" y="341"/>
                  </a:lnTo>
                  <a:lnTo>
                    <a:pt x="22" y="363"/>
                  </a:lnTo>
                  <a:lnTo>
                    <a:pt x="0" y="409"/>
                  </a:lnTo>
                  <a:lnTo>
                    <a:pt x="113" y="477"/>
                  </a:lnTo>
                  <a:lnTo>
                    <a:pt x="204" y="454"/>
                  </a:lnTo>
                  <a:lnTo>
                    <a:pt x="249" y="499"/>
                  </a:lnTo>
                  <a:lnTo>
                    <a:pt x="340" y="477"/>
                  </a:lnTo>
                  <a:lnTo>
                    <a:pt x="362" y="545"/>
                  </a:lnTo>
                  <a:lnTo>
                    <a:pt x="340" y="590"/>
                  </a:lnTo>
                  <a:lnTo>
                    <a:pt x="362" y="613"/>
                  </a:lnTo>
                  <a:lnTo>
                    <a:pt x="408" y="590"/>
                  </a:lnTo>
                  <a:lnTo>
                    <a:pt x="635" y="590"/>
                  </a:lnTo>
                  <a:lnTo>
                    <a:pt x="612" y="545"/>
                  </a:lnTo>
                  <a:lnTo>
                    <a:pt x="567" y="522"/>
                  </a:lnTo>
                  <a:lnTo>
                    <a:pt x="567" y="431"/>
                  </a:lnTo>
                  <a:lnTo>
                    <a:pt x="612" y="205"/>
                  </a:lnTo>
                  <a:lnTo>
                    <a:pt x="680" y="114"/>
                  </a:lnTo>
                  <a:lnTo>
                    <a:pt x="657" y="114"/>
                  </a:lnTo>
                  <a:lnTo>
                    <a:pt x="612" y="114"/>
                  </a:lnTo>
                  <a:lnTo>
                    <a:pt x="544" y="69"/>
                  </a:lnTo>
                  <a:lnTo>
                    <a:pt x="544" y="46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16" name="Freeform 174">
              <a:extLst>
                <a:ext uri="{FF2B5EF4-FFF2-40B4-BE49-F238E27FC236}">
                  <a16:creationId xmlns:a16="http://schemas.microsoft.com/office/drawing/2014/main" id="{A7BEA865-97AC-4CE3-8FBA-17ADB3880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253" y="3784768"/>
              <a:ext cx="1028745" cy="827451"/>
            </a:xfrm>
            <a:custGeom>
              <a:avLst/>
              <a:gdLst>
                <a:gd name="T0" fmla="*/ 840 w 930"/>
                <a:gd name="T1" fmla="*/ 0 h 748"/>
                <a:gd name="T2" fmla="*/ 794 w 930"/>
                <a:gd name="T3" fmla="*/ 113 h 748"/>
                <a:gd name="T4" fmla="*/ 726 w 930"/>
                <a:gd name="T5" fmla="*/ 204 h 748"/>
                <a:gd name="T6" fmla="*/ 499 w 930"/>
                <a:gd name="T7" fmla="*/ 249 h 748"/>
                <a:gd name="T8" fmla="*/ 454 w 930"/>
                <a:gd name="T9" fmla="*/ 362 h 748"/>
                <a:gd name="T10" fmla="*/ 205 w 930"/>
                <a:gd name="T11" fmla="*/ 521 h 748"/>
                <a:gd name="T12" fmla="*/ 114 w 930"/>
                <a:gd name="T13" fmla="*/ 521 h 748"/>
                <a:gd name="T14" fmla="*/ 0 w 930"/>
                <a:gd name="T15" fmla="*/ 544 h 748"/>
                <a:gd name="T16" fmla="*/ 0 w 930"/>
                <a:gd name="T17" fmla="*/ 657 h 748"/>
                <a:gd name="T18" fmla="*/ 69 w 930"/>
                <a:gd name="T19" fmla="*/ 612 h 748"/>
                <a:gd name="T20" fmla="*/ 114 w 930"/>
                <a:gd name="T21" fmla="*/ 612 h 748"/>
                <a:gd name="T22" fmla="*/ 114 w 930"/>
                <a:gd name="T23" fmla="*/ 657 h 748"/>
                <a:gd name="T24" fmla="*/ 205 w 930"/>
                <a:gd name="T25" fmla="*/ 635 h 748"/>
                <a:gd name="T26" fmla="*/ 273 w 930"/>
                <a:gd name="T27" fmla="*/ 589 h 748"/>
                <a:gd name="T28" fmla="*/ 318 w 930"/>
                <a:gd name="T29" fmla="*/ 612 h 748"/>
                <a:gd name="T30" fmla="*/ 295 w 930"/>
                <a:gd name="T31" fmla="*/ 680 h 748"/>
                <a:gd name="T32" fmla="*/ 341 w 930"/>
                <a:gd name="T33" fmla="*/ 703 h 748"/>
                <a:gd name="T34" fmla="*/ 341 w 930"/>
                <a:gd name="T35" fmla="*/ 748 h 748"/>
                <a:gd name="T36" fmla="*/ 454 w 930"/>
                <a:gd name="T37" fmla="*/ 703 h 748"/>
                <a:gd name="T38" fmla="*/ 454 w 930"/>
                <a:gd name="T39" fmla="*/ 657 h 748"/>
                <a:gd name="T40" fmla="*/ 499 w 930"/>
                <a:gd name="T41" fmla="*/ 657 h 748"/>
                <a:gd name="T42" fmla="*/ 522 w 930"/>
                <a:gd name="T43" fmla="*/ 725 h 748"/>
                <a:gd name="T44" fmla="*/ 567 w 930"/>
                <a:gd name="T45" fmla="*/ 725 h 748"/>
                <a:gd name="T46" fmla="*/ 567 w 930"/>
                <a:gd name="T47" fmla="*/ 612 h 748"/>
                <a:gd name="T48" fmla="*/ 590 w 930"/>
                <a:gd name="T49" fmla="*/ 589 h 748"/>
                <a:gd name="T50" fmla="*/ 567 w 930"/>
                <a:gd name="T51" fmla="*/ 521 h 748"/>
                <a:gd name="T52" fmla="*/ 613 w 930"/>
                <a:gd name="T53" fmla="*/ 476 h 748"/>
                <a:gd name="T54" fmla="*/ 681 w 930"/>
                <a:gd name="T55" fmla="*/ 476 h 748"/>
                <a:gd name="T56" fmla="*/ 726 w 930"/>
                <a:gd name="T57" fmla="*/ 476 h 748"/>
                <a:gd name="T58" fmla="*/ 749 w 930"/>
                <a:gd name="T59" fmla="*/ 430 h 748"/>
                <a:gd name="T60" fmla="*/ 794 w 930"/>
                <a:gd name="T61" fmla="*/ 362 h 748"/>
                <a:gd name="T62" fmla="*/ 772 w 930"/>
                <a:gd name="T63" fmla="*/ 294 h 748"/>
                <a:gd name="T64" fmla="*/ 817 w 930"/>
                <a:gd name="T65" fmla="*/ 226 h 748"/>
                <a:gd name="T66" fmla="*/ 862 w 930"/>
                <a:gd name="T67" fmla="*/ 181 h 748"/>
                <a:gd name="T68" fmla="*/ 908 w 930"/>
                <a:gd name="T69" fmla="*/ 181 h 748"/>
                <a:gd name="T70" fmla="*/ 930 w 930"/>
                <a:gd name="T71" fmla="*/ 113 h 748"/>
                <a:gd name="T72" fmla="*/ 885 w 930"/>
                <a:gd name="T73" fmla="*/ 90 h 748"/>
                <a:gd name="T74" fmla="*/ 885 w 930"/>
                <a:gd name="T75" fmla="*/ 45 h 748"/>
                <a:gd name="T76" fmla="*/ 840 w 930"/>
                <a:gd name="T77" fmla="*/ 0 h 7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0" h="748">
                  <a:moveTo>
                    <a:pt x="840" y="0"/>
                  </a:moveTo>
                  <a:lnTo>
                    <a:pt x="794" y="113"/>
                  </a:lnTo>
                  <a:lnTo>
                    <a:pt x="726" y="204"/>
                  </a:lnTo>
                  <a:lnTo>
                    <a:pt x="499" y="249"/>
                  </a:lnTo>
                  <a:lnTo>
                    <a:pt x="454" y="362"/>
                  </a:lnTo>
                  <a:lnTo>
                    <a:pt x="205" y="521"/>
                  </a:lnTo>
                  <a:lnTo>
                    <a:pt x="114" y="521"/>
                  </a:lnTo>
                  <a:lnTo>
                    <a:pt x="0" y="544"/>
                  </a:lnTo>
                  <a:lnTo>
                    <a:pt x="0" y="657"/>
                  </a:lnTo>
                  <a:lnTo>
                    <a:pt x="69" y="612"/>
                  </a:lnTo>
                  <a:lnTo>
                    <a:pt x="114" y="612"/>
                  </a:lnTo>
                  <a:lnTo>
                    <a:pt x="114" y="657"/>
                  </a:lnTo>
                  <a:lnTo>
                    <a:pt x="205" y="635"/>
                  </a:lnTo>
                  <a:lnTo>
                    <a:pt x="273" y="589"/>
                  </a:lnTo>
                  <a:lnTo>
                    <a:pt x="318" y="612"/>
                  </a:lnTo>
                  <a:lnTo>
                    <a:pt x="295" y="680"/>
                  </a:lnTo>
                  <a:lnTo>
                    <a:pt x="341" y="703"/>
                  </a:lnTo>
                  <a:lnTo>
                    <a:pt x="341" y="748"/>
                  </a:lnTo>
                  <a:lnTo>
                    <a:pt x="454" y="703"/>
                  </a:lnTo>
                  <a:lnTo>
                    <a:pt x="454" y="657"/>
                  </a:lnTo>
                  <a:lnTo>
                    <a:pt x="499" y="657"/>
                  </a:lnTo>
                  <a:lnTo>
                    <a:pt x="522" y="725"/>
                  </a:lnTo>
                  <a:lnTo>
                    <a:pt x="567" y="725"/>
                  </a:lnTo>
                  <a:lnTo>
                    <a:pt x="567" y="612"/>
                  </a:lnTo>
                  <a:lnTo>
                    <a:pt x="590" y="589"/>
                  </a:lnTo>
                  <a:lnTo>
                    <a:pt x="567" y="521"/>
                  </a:lnTo>
                  <a:lnTo>
                    <a:pt x="613" y="476"/>
                  </a:lnTo>
                  <a:lnTo>
                    <a:pt x="681" y="476"/>
                  </a:lnTo>
                  <a:lnTo>
                    <a:pt x="726" y="476"/>
                  </a:lnTo>
                  <a:lnTo>
                    <a:pt x="749" y="430"/>
                  </a:lnTo>
                  <a:lnTo>
                    <a:pt x="794" y="362"/>
                  </a:lnTo>
                  <a:lnTo>
                    <a:pt x="772" y="294"/>
                  </a:lnTo>
                  <a:lnTo>
                    <a:pt x="817" y="226"/>
                  </a:lnTo>
                  <a:lnTo>
                    <a:pt x="862" y="181"/>
                  </a:lnTo>
                  <a:lnTo>
                    <a:pt x="908" y="181"/>
                  </a:lnTo>
                  <a:lnTo>
                    <a:pt x="930" y="113"/>
                  </a:lnTo>
                  <a:lnTo>
                    <a:pt x="885" y="90"/>
                  </a:lnTo>
                  <a:lnTo>
                    <a:pt x="885" y="45"/>
                  </a:lnTo>
                  <a:lnTo>
                    <a:pt x="840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1" name="Freeform 175">
              <a:extLst>
                <a:ext uri="{FF2B5EF4-FFF2-40B4-BE49-F238E27FC236}">
                  <a16:creationId xmlns:a16="http://schemas.microsoft.com/office/drawing/2014/main" id="{A0A8AF74-A5AF-4242-AFE4-04919ADD8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3222" y="3533656"/>
              <a:ext cx="526541" cy="726785"/>
            </a:xfrm>
            <a:custGeom>
              <a:avLst/>
              <a:gdLst>
                <a:gd name="T0" fmla="*/ 272 w 476"/>
                <a:gd name="T1" fmla="*/ 0 h 657"/>
                <a:gd name="T2" fmla="*/ 204 w 476"/>
                <a:gd name="T3" fmla="*/ 90 h 657"/>
                <a:gd name="T4" fmla="*/ 181 w 476"/>
                <a:gd name="T5" fmla="*/ 136 h 657"/>
                <a:gd name="T6" fmla="*/ 113 w 476"/>
                <a:gd name="T7" fmla="*/ 181 h 657"/>
                <a:gd name="T8" fmla="*/ 68 w 476"/>
                <a:gd name="T9" fmla="*/ 227 h 657"/>
                <a:gd name="T10" fmla="*/ 113 w 476"/>
                <a:gd name="T11" fmla="*/ 272 h 657"/>
                <a:gd name="T12" fmla="*/ 113 w 476"/>
                <a:gd name="T13" fmla="*/ 317 h 657"/>
                <a:gd name="T14" fmla="*/ 158 w 476"/>
                <a:gd name="T15" fmla="*/ 340 h 657"/>
                <a:gd name="T16" fmla="*/ 136 w 476"/>
                <a:gd name="T17" fmla="*/ 408 h 657"/>
                <a:gd name="T18" fmla="*/ 90 w 476"/>
                <a:gd name="T19" fmla="*/ 408 h 657"/>
                <a:gd name="T20" fmla="*/ 45 w 476"/>
                <a:gd name="T21" fmla="*/ 453 h 657"/>
                <a:gd name="T22" fmla="*/ 0 w 476"/>
                <a:gd name="T23" fmla="*/ 521 h 657"/>
                <a:gd name="T24" fmla="*/ 22 w 476"/>
                <a:gd name="T25" fmla="*/ 589 h 657"/>
                <a:gd name="T26" fmla="*/ 68 w 476"/>
                <a:gd name="T27" fmla="*/ 589 h 657"/>
                <a:gd name="T28" fmla="*/ 158 w 476"/>
                <a:gd name="T29" fmla="*/ 657 h 657"/>
                <a:gd name="T30" fmla="*/ 204 w 476"/>
                <a:gd name="T31" fmla="*/ 657 h 657"/>
                <a:gd name="T32" fmla="*/ 226 w 476"/>
                <a:gd name="T33" fmla="*/ 612 h 657"/>
                <a:gd name="T34" fmla="*/ 249 w 476"/>
                <a:gd name="T35" fmla="*/ 589 h 657"/>
                <a:gd name="T36" fmla="*/ 272 w 476"/>
                <a:gd name="T37" fmla="*/ 499 h 657"/>
                <a:gd name="T38" fmla="*/ 294 w 476"/>
                <a:gd name="T39" fmla="*/ 499 h 657"/>
                <a:gd name="T40" fmla="*/ 317 w 476"/>
                <a:gd name="T41" fmla="*/ 544 h 657"/>
                <a:gd name="T42" fmla="*/ 340 w 476"/>
                <a:gd name="T43" fmla="*/ 499 h 657"/>
                <a:gd name="T44" fmla="*/ 340 w 476"/>
                <a:gd name="T45" fmla="*/ 431 h 657"/>
                <a:gd name="T46" fmla="*/ 431 w 476"/>
                <a:gd name="T47" fmla="*/ 363 h 657"/>
                <a:gd name="T48" fmla="*/ 453 w 476"/>
                <a:gd name="T49" fmla="*/ 317 h 657"/>
                <a:gd name="T50" fmla="*/ 431 w 476"/>
                <a:gd name="T51" fmla="*/ 272 h 657"/>
                <a:gd name="T52" fmla="*/ 476 w 476"/>
                <a:gd name="T53" fmla="*/ 249 h 657"/>
                <a:gd name="T54" fmla="*/ 476 w 476"/>
                <a:gd name="T55" fmla="*/ 204 h 657"/>
                <a:gd name="T56" fmla="*/ 431 w 476"/>
                <a:gd name="T57" fmla="*/ 136 h 657"/>
                <a:gd name="T58" fmla="*/ 431 w 476"/>
                <a:gd name="T59" fmla="*/ 90 h 657"/>
                <a:gd name="T60" fmla="*/ 317 w 476"/>
                <a:gd name="T61" fmla="*/ 0 h 657"/>
                <a:gd name="T62" fmla="*/ 272 w 476"/>
                <a:gd name="T63" fmla="*/ 0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6" h="657">
                  <a:moveTo>
                    <a:pt x="272" y="0"/>
                  </a:moveTo>
                  <a:lnTo>
                    <a:pt x="204" y="90"/>
                  </a:lnTo>
                  <a:lnTo>
                    <a:pt x="181" y="136"/>
                  </a:lnTo>
                  <a:lnTo>
                    <a:pt x="113" y="181"/>
                  </a:lnTo>
                  <a:lnTo>
                    <a:pt x="68" y="227"/>
                  </a:lnTo>
                  <a:lnTo>
                    <a:pt x="113" y="272"/>
                  </a:lnTo>
                  <a:lnTo>
                    <a:pt x="113" y="317"/>
                  </a:lnTo>
                  <a:lnTo>
                    <a:pt x="158" y="340"/>
                  </a:lnTo>
                  <a:lnTo>
                    <a:pt x="136" y="408"/>
                  </a:lnTo>
                  <a:lnTo>
                    <a:pt x="90" y="408"/>
                  </a:lnTo>
                  <a:lnTo>
                    <a:pt x="45" y="453"/>
                  </a:lnTo>
                  <a:lnTo>
                    <a:pt x="0" y="521"/>
                  </a:lnTo>
                  <a:lnTo>
                    <a:pt x="22" y="589"/>
                  </a:lnTo>
                  <a:lnTo>
                    <a:pt x="68" y="589"/>
                  </a:lnTo>
                  <a:lnTo>
                    <a:pt x="158" y="657"/>
                  </a:lnTo>
                  <a:lnTo>
                    <a:pt x="204" y="657"/>
                  </a:lnTo>
                  <a:lnTo>
                    <a:pt x="226" y="612"/>
                  </a:lnTo>
                  <a:lnTo>
                    <a:pt x="249" y="589"/>
                  </a:lnTo>
                  <a:lnTo>
                    <a:pt x="272" y="499"/>
                  </a:lnTo>
                  <a:lnTo>
                    <a:pt x="294" y="499"/>
                  </a:lnTo>
                  <a:lnTo>
                    <a:pt x="317" y="544"/>
                  </a:lnTo>
                  <a:lnTo>
                    <a:pt x="340" y="499"/>
                  </a:lnTo>
                  <a:lnTo>
                    <a:pt x="340" y="431"/>
                  </a:lnTo>
                  <a:lnTo>
                    <a:pt x="431" y="363"/>
                  </a:lnTo>
                  <a:lnTo>
                    <a:pt x="453" y="317"/>
                  </a:lnTo>
                  <a:lnTo>
                    <a:pt x="431" y="272"/>
                  </a:lnTo>
                  <a:lnTo>
                    <a:pt x="476" y="249"/>
                  </a:lnTo>
                  <a:lnTo>
                    <a:pt x="476" y="204"/>
                  </a:lnTo>
                  <a:lnTo>
                    <a:pt x="431" y="136"/>
                  </a:lnTo>
                  <a:lnTo>
                    <a:pt x="431" y="90"/>
                  </a:lnTo>
                  <a:lnTo>
                    <a:pt x="317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rgbClr val="92D050"/>
            </a:solidFill>
            <a:ln w="6350" cap="flat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071FE7E7-B6BB-4917-A6FC-6629BD3B07C4}"/>
                </a:ext>
              </a:extLst>
            </p:cNvPr>
            <p:cNvSpPr/>
            <p:nvPr/>
          </p:nvSpPr>
          <p:spPr>
            <a:xfrm>
              <a:off x="3268202" y="4949244"/>
              <a:ext cx="174625" cy="215900"/>
            </a:xfrm>
            <a:custGeom>
              <a:avLst/>
              <a:gdLst>
                <a:gd name="connsiteX0" fmla="*/ 152400 w 174625"/>
                <a:gd name="connsiteY0" fmla="*/ 0 h 215900"/>
                <a:gd name="connsiteX1" fmla="*/ 92075 w 174625"/>
                <a:gd name="connsiteY1" fmla="*/ 25400 h 215900"/>
                <a:gd name="connsiteX2" fmla="*/ 111125 w 174625"/>
                <a:gd name="connsiteY2" fmla="*/ 73025 h 215900"/>
                <a:gd name="connsiteX3" fmla="*/ 28575 w 174625"/>
                <a:gd name="connsiteY3" fmla="*/ 117475 h 215900"/>
                <a:gd name="connsiteX4" fmla="*/ 0 w 174625"/>
                <a:gd name="connsiteY4" fmla="*/ 215900 h 215900"/>
                <a:gd name="connsiteX5" fmla="*/ 50800 w 174625"/>
                <a:gd name="connsiteY5" fmla="*/ 174625 h 215900"/>
                <a:gd name="connsiteX6" fmla="*/ 174625 w 174625"/>
                <a:gd name="connsiteY6" fmla="*/ 120650 h 215900"/>
                <a:gd name="connsiteX7" fmla="*/ 165100 w 174625"/>
                <a:gd name="connsiteY7" fmla="*/ 79375 h 215900"/>
                <a:gd name="connsiteX8" fmla="*/ 152400 w 174625"/>
                <a:gd name="connsiteY8" fmla="*/ 0 h 215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4625" h="215900">
                  <a:moveTo>
                    <a:pt x="152400" y="0"/>
                  </a:moveTo>
                  <a:lnTo>
                    <a:pt x="92075" y="25400"/>
                  </a:lnTo>
                  <a:lnTo>
                    <a:pt x="111125" y="73025"/>
                  </a:lnTo>
                  <a:lnTo>
                    <a:pt x="28575" y="117475"/>
                  </a:lnTo>
                  <a:lnTo>
                    <a:pt x="0" y="215900"/>
                  </a:lnTo>
                  <a:lnTo>
                    <a:pt x="50800" y="174625"/>
                  </a:lnTo>
                  <a:lnTo>
                    <a:pt x="174625" y="120650"/>
                  </a:lnTo>
                  <a:lnTo>
                    <a:pt x="165100" y="79375"/>
                  </a:lnTo>
                  <a:lnTo>
                    <a:pt x="152400" y="0"/>
                  </a:ln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B2FC2A0F-7EF4-4717-B69B-B4988B6313ED}"/>
              </a:ext>
            </a:extLst>
          </p:cNvPr>
          <p:cNvGrpSpPr/>
          <p:nvPr/>
        </p:nvGrpSpPr>
        <p:grpSpPr>
          <a:xfrm>
            <a:off x="555350" y="1033933"/>
            <a:ext cx="8396943" cy="5013739"/>
            <a:chOff x="555350" y="1033933"/>
            <a:chExt cx="8396943" cy="5013739"/>
          </a:xfrm>
        </p:grpSpPr>
        <p:sp>
          <p:nvSpPr>
            <p:cNvPr id="404" name="テキスト ボックス 403">
              <a:extLst>
                <a:ext uri="{FF2B5EF4-FFF2-40B4-BE49-F238E27FC236}">
                  <a16:creationId xmlns:a16="http://schemas.microsoft.com/office/drawing/2014/main" id="{C99C7FD5-D70B-4190-8BD3-74C66CFA8C25}"/>
                </a:ext>
              </a:extLst>
            </p:cNvPr>
            <p:cNvSpPr txBox="1"/>
            <p:nvPr/>
          </p:nvSpPr>
          <p:spPr>
            <a:xfrm>
              <a:off x="1866650" y="2250191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北海道</a:t>
              </a:r>
            </a:p>
          </p:txBody>
        </p:sp>
        <p:sp>
          <p:nvSpPr>
            <p:cNvPr id="405" name="テキスト ボックス 404">
              <a:extLst>
                <a:ext uri="{FF2B5EF4-FFF2-40B4-BE49-F238E27FC236}">
                  <a16:creationId xmlns:a16="http://schemas.microsoft.com/office/drawing/2014/main" id="{72343A97-E90D-41EB-9F0A-9BB7BDBDC483}"/>
                </a:ext>
              </a:extLst>
            </p:cNvPr>
            <p:cNvSpPr txBox="1"/>
            <p:nvPr/>
          </p:nvSpPr>
          <p:spPr>
            <a:xfrm>
              <a:off x="7190148" y="595533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沖縄</a:t>
              </a:r>
            </a:p>
          </p:txBody>
        </p:sp>
        <p:sp>
          <p:nvSpPr>
            <p:cNvPr id="406" name="テキスト ボックス 405">
              <a:extLst>
                <a:ext uri="{FF2B5EF4-FFF2-40B4-BE49-F238E27FC236}">
                  <a16:creationId xmlns:a16="http://schemas.microsoft.com/office/drawing/2014/main" id="{592C5AF0-D99D-4465-971F-546C4C6E25C5}"/>
                </a:ext>
              </a:extLst>
            </p:cNvPr>
            <p:cNvSpPr txBox="1"/>
            <p:nvPr/>
          </p:nvSpPr>
          <p:spPr>
            <a:xfrm>
              <a:off x="2724077" y="43212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広島</a:t>
              </a:r>
            </a:p>
          </p:txBody>
        </p:sp>
        <p:sp>
          <p:nvSpPr>
            <p:cNvPr id="407" name="テキスト ボックス 406">
              <a:extLst>
                <a:ext uri="{FF2B5EF4-FFF2-40B4-BE49-F238E27FC236}">
                  <a16:creationId xmlns:a16="http://schemas.microsoft.com/office/drawing/2014/main" id="{D16F6617-6F0D-4D20-A088-09A175212674}"/>
                </a:ext>
              </a:extLst>
            </p:cNvPr>
            <p:cNvSpPr txBox="1"/>
            <p:nvPr/>
          </p:nvSpPr>
          <p:spPr>
            <a:xfrm>
              <a:off x="3507015" y="387315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鳥取</a:t>
              </a:r>
            </a:p>
          </p:txBody>
        </p:sp>
        <p:sp>
          <p:nvSpPr>
            <p:cNvPr id="408" name="テキスト ボックス 407">
              <a:extLst>
                <a:ext uri="{FF2B5EF4-FFF2-40B4-BE49-F238E27FC236}">
                  <a16:creationId xmlns:a16="http://schemas.microsoft.com/office/drawing/2014/main" id="{808FF758-1010-4895-A993-7A6E588D3D12}"/>
                </a:ext>
              </a:extLst>
            </p:cNvPr>
            <p:cNvSpPr txBox="1"/>
            <p:nvPr/>
          </p:nvSpPr>
          <p:spPr>
            <a:xfrm>
              <a:off x="2537230" y="399920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島根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9" name="テキスト ボックス 408">
              <a:extLst>
                <a:ext uri="{FF2B5EF4-FFF2-40B4-BE49-F238E27FC236}">
                  <a16:creationId xmlns:a16="http://schemas.microsoft.com/office/drawing/2014/main" id="{6A85384B-F614-484A-B38D-E11B0934AE39}"/>
                </a:ext>
              </a:extLst>
            </p:cNvPr>
            <p:cNvSpPr txBox="1"/>
            <p:nvPr/>
          </p:nvSpPr>
          <p:spPr>
            <a:xfrm>
              <a:off x="3454345" y="427908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岡山</a:t>
              </a:r>
            </a:p>
          </p:txBody>
        </p:sp>
        <p:sp>
          <p:nvSpPr>
            <p:cNvPr id="410" name="テキスト ボックス 409">
              <a:extLst>
                <a:ext uri="{FF2B5EF4-FFF2-40B4-BE49-F238E27FC236}">
                  <a16:creationId xmlns:a16="http://schemas.microsoft.com/office/drawing/2014/main" id="{ED791394-C060-4B95-9F9C-B97B40ED05EF}"/>
                </a:ext>
              </a:extLst>
            </p:cNvPr>
            <p:cNvSpPr txBox="1"/>
            <p:nvPr/>
          </p:nvSpPr>
          <p:spPr>
            <a:xfrm>
              <a:off x="6706619" y="4779916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神奈川</a:t>
              </a:r>
            </a:p>
          </p:txBody>
        </p:sp>
        <p:sp>
          <p:nvSpPr>
            <p:cNvPr id="411" name="テキスト ボックス 410">
              <a:extLst>
                <a:ext uri="{FF2B5EF4-FFF2-40B4-BE49-F238E27FC236}">
                  <a16:creationId xmlns:a16="http://schemas.microsoft.com/office/drawing/2014/main" id="{9D855FC7-C294-4EFA-97CA-DF2C68D9A3CC}"/>
                </a:ext>
              </a:extLst>
            </p:cNvPr>
            <p:cNvSpPr txBox="1"/>
            <p:nvPr/>
          </p:nvSpPr>
          <p:spPr>
            <a:xfrm>
              <a:off x="4482439" y="49817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奈良</a:t>
              </a:r>
            </a:p>
          </p:txBody>
        </p:sp>
        <p:sp>
          <p:nvSpPr>
            <p:cNvPr id="412" name="テキスト ボックス 411">
              <a:extLst>
                <a:ext uri="{FF2B5EF4-FFF2-40B4-BE49-F238E27FC236}">
                  <a16:creationId xmlns:a16="http://schemas.microsoft.com/office/drawing/2014/main" id="{5C0D33C9-AE7C-448B-8CC7-52F4A0D1D4C4}"/>
                </a:ext>
              </a:extLst>
            </p:cNvPr>
            <p:cNvSpPr txBox="1"/>
            <p:nvPr/>
          </p:nvSpPr>
          <p:spPr>
            <a:xfrm>
              <a:off x="8541493" y="103393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青森</a:t>
              </a:r>
            </a:p>
          </p:txBody>
        </p:sp>
        <p:sp>
          <p:nvSpPr>
            <p:cNvPr id="413" name="テキスト ボックス 412">
              <a:extLst>
                <a:ext uri="{FF2B5EF4-FFF2-40B4-BE49-F238E27FC236}">
                  <a16:creationId xmlns:a16="http://schemas.microsoft.com/office/drawing/2014/main" id="{0EC3FA4B-678D-4107-B92F-D8FC85F3F966}"/>
                </a:ext>
              </a:extLst>
            </p:cNvPr>
            <p:cNvSpPr txBox="1"/>
            <p:nvPr/>
          </p:nvSpPr>
          <p:spPr>
            <a:xfrm>
              <a:off x="7607312" y="340887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福島</a:t>
              </a:r>
            </a:p>
          </p:txBody>
        </p:sp>
        <p:sp>
          <p:nvSpPr>
            <p:cNvPr id="414" name="テキスト ボックス 413">
              <a:extLst>
                <a:ext uri="{FF2B5EF4-FFF2-40B4-BE49-F238E27FC236}">
                  <a16:creationId xmlns:a16="http://schemas.microsoft.com/office/drawing/2014/main" id="{90B23609-D09A-4CD8-9C35-2DF47CD5041E}"/>
                </a:ext>
              </a:extLst>
            </p:cNvPr>
            <p:cNvSpPr txBox="1"/>
            <p:nvPr/>
          </p:nvSpPr>
          <p:spPr>
            <a:xfrm>
              <a:off x="8725702" y="190831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岩手</a:t>
              </a:r>
            </a:p>
          </p:txBody>
        </p:sp>
        <p:sp>
          <p:nvSpPr>
            <p:cNvPr id="415" name="テキスト ボックス 414">
              <a:extLst>
                <a:ext uri="{FF2B5EF4-FFF2-40B4-BE49-F238E27FC236}">
                  <a16:creationId xmlns:a16="http://schemas.microsoft.com/office/drawing/2014/main" id="{4C2E4AC8-F2E6-4B16-82C4-B03FA418E328}"/>
                </a:ext>
              </a:extLst>
            </p:cNvPr>
            <p:cNvSpPr txBox="1"/>
            <p:nvPr/>
          </p:nvSpPr>
          <p:spPr>
            <a:xfrm>
              <a:off x="7247305" y="482132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千葉</a:t>
              </a:r>
            </a:p>
          </p:txBody>
        </p:sp>
        <p:sp>
          <p:nvSpPr>
            <p:cNvPr id="416" name="テキスト ボックス 415">
              <a:extLst>
                <a:ext uri="{FF2B5EF4-FFF2-40B4-BE49-F238E27FC236}">
                  <a16:creationId xmlns:a16="http://schemas.microsoft.com/office/drawing/2014/main" id="{1BEAE03E-FE9F-41E7-A2CE-10B2AEC3B32C}"/>
                </a:ext>
              </a:extLst>
            </p:cNvPr>
            <p:cNvSpPr txBox="1"/>
            <p:nvPr/>
          </p:nvSpPr>
          <p:spPr>
            <a:xfrm>
              <a:off x="6839607" y="451733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東京</a:t>
              </a:r>
            </a:p>
          </p:txBody>
        </p:sp>
        <p:sp>
          <p:nvSpPr>
            <p:cNvPr id="417" name="テキスト ボックス 416">
              <a:extLst>
                <a:ext uri="{FF2B5EF4-FFF2-40B4-BE49-F238E27FC236}">
                  <a16:creationId xmlns:a16="http://schemas.microsoft.com/office/drawing/2014/main" id="{70B1D196-AD3F-4BCB-9E84-F866C2D8AF3B}"/>
                </a:ext>
              </a:extLst>
            </p:cNvPr>
            <p:cNvSpPr txBox="1"/>
            <p:nvPr/>
          </p:nvSpPr>
          <p:spPr>
            <a:xfrm>
              <a:off x="4167245" y="4759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大阪</a:t>
              </a:r>
            </a:p>
          </p:txBody>
        </p:sp>
        <p:sp>
          <p:nvSpPr>
            <p:cNvPr id="418" name="テキスト ボックス 417">
              <a:extLst>
                <a:ext uri="{FF2B5EF4-FFF2-40B4-BE49-F238E27FC236}">
                  <a16:creationId xmlns:a16="http://schemas.microsoft.com/office/drawing/2014/main" id="{FD64B431-E339-41FC-8A3D-88CF850F62E2}"/>
                </a:ext>
              </a:extLst>
            </p:cNvPr>
            <p:cNvSpPr txBox="1"/>
            <p:nvPr/>
          </p:nvSpPr>
          <p:spPr>
            <a:xfrm>
              <a:off x="1845784" y="439156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山口</a:t>
              </a:r>
            </a:p>
          </p:txBody>
        </p:sp>
        <p:sp>
          <p:nvSpPr>
            <p:cNvPr id="419" name="テキスト ボックス 418">
              <a:extLst>
                <a:ext uri="{FF2B5EF4-FFF2-40B4-BE49-F238E27FC236}">
                  <a16:creationId xmlns:a16="http://schemas.microsoft.com/office/drawing/2014/main" id="{20E3AE69-4516-4757-B7C2-97521B9759E7}"/>
                </a:ext>
              </a:extLst>
            </p:cNvPr>
            <p:cNvSpPr txBox="1"/>
            <p:nvPr/>
          </p:nvSpPr>
          <p:spPr>
            <a:xfrm>
              <a:off x="935343" y="48456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佐賀</a:t>
              </a:r>
            </a:p>
          </p:txBody>
        </p:sp>
        <p:sp>
          <p:nvSpPr>
            <p:cNvPr id="420" name="テキスト ボックス 419">
              <a:extLst>
                <a:ext uri="{FF2B5EF4-FFF2-40B4-BE49-F238E27FC236}">
                  <a16:creationId xmlns:a16="http://schemas.microsoft.com/office/drawing/2014/main" id="{E5DA700D-7206-4855-9FAE-97806CFD0749}"/>
                </a:ext>
              </a:extLst>
            </p:cNvPr>
            <p:cNvSpPr txBox="1"/>
            <p:nvPr/>
          </p:nvSpPr>
          <p:spPr>
            <a:xfrm>
              <a:off x="1319752" y="471599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福岡</a:t>
              </a:r>
            </a:p>
          </p:txBody>
        </p:sp>
        <p:sp>
          <p:nvSpPr>
            <p:cNvPr id="421" name="テキスト ボックス 420">
              <a:extLst>
                <a:ext uri="{FF2B5EF4-FFF2-40B4-BE49-F238E27FC236}">
                  <a16:creationId xmlns:a16="http://schemas.microsoft.com/office/drawing/2014/main" id="{FECBD12B-D622-4796-81B7-E15AD5FCB7B9}"/>
                </a:ext>
              </a:extLst>
            </p:cNvPr>
            <p:cNvSpPr txBox="1"/>
            <p:nvPr/>
          </p:nvSpPr>
          <p:spPr>
            <a:xfrm>
              <a:off x="2726374" y="52310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高知</a:t>
              </a:r>
            </a:p>
          </p:txBody>
        </p:sp>
        <p:sp>
          <p:nvSpPr>
            <p:cNvPr id="422" name="テキスト ボックス 421">
              <a:extLst>
                <a:ext uri="{FF2B5EF4-FFF2-40B4-BE49-F238E27FC236}">
                  <a16:creationId xmlns:a16="http://schemas.microsoft.com/office/drawing/2014/main" id="{7E91F0B9-D5C7-4112-9A1B-6D0E26C3B75E}"/>
                </a:ext>
              </a:extLst>
            </p:cNvPr>
            <p:cNvSpPr txBox="1"/>
            <p:nvPr/>
          </p:nvSpPr>
          <p:spPr>
            <a:xfrm>
              <a:off x="4042833" y="520581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和歌山</a:t>
              </a:r>
            </a:p>
          </p:txBody>
        </p:sp>
        <p:sp>
          <p:nvSpPr>
            <p:cNvPr id="423" name="テキスト ボックス 422">
              <a:extLst>
                <a:ext uri="{FF2B5EF4-FFF2-40B4-BE49-F238E27FC236}">
                  <a16:creationId xmlns:a16="http://schemas.microsoft.com/office/drawing/2014/main" id="{3063B91A-F5EA-4F05-AB2D-F5BCB3FD0798}"/>
                </a:ext>
              </a:extLst>
            </p:cNvPr>
            <p:cNvSpPr txBox="1"/>
            <p:nvPr/>
          </p:nvSpPr>
          <p:spPr>
            <a:xfrm>
              <a:off x="859501" y="5917023"/>
              <a:ext cx="303536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鹿児島</a:t>
              </a:r>
            </a:p>
          </p:txBody>
        </p:sp>
        <p:sp>
          <p:nvSpPr>
            <p:cNvPr id="424" name="テキスト ボックス 423">
              <a:extLst>
                <a:ext uri="{FF2B5EF4-FFF2-40B4-BE49-F238E27FC236}">
                  <a16:creationId xmlns:a16="http://schemas.microsoft.com/office/drawing/2014/main" id="{ACC1D268-7F89-4D5C-9CEF-6A3E4880F294}"/>
                </a:ext>
              </a:extLst>
            </p:cNvPr>
            <p:cNvSpPr txBox="1"/>
            <p:nvPr/>
          </p:nvSpPr>
          <p:spPr>
            <a:xfrm>
              <a:off x="3952608" y="422572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兵庫</a:t>
              </a:r>
            </a:p>
          </p:txBody>
        </p:sp>
        <p:sp>
          <p:nvSpPr>
            <p:cNvPr id="425" name="テキスト ボックス 424">
              <a:extLst>
                <a:ext uri="{FF2B5EF4-FFF2-40B4-BE49-F238E27FC236}">
                  <a16:creationId xmlns:a16="http://schemas.microsoft.com/office/drawing/2014/main" id="{3AE28706-24EC-4986-87B6-9F2F6623EDCD}"/>
                </a:ext>
              </a:extLst>
            </p:cNvPr>
            <p:cNvSpPr txBox="1"/>
            <p:nvPr/>
          </p:nvSpPr>
          <p:spPr>
            <a:xfrm>
              <a:off x="8162863" y="269328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宮城</a:t>
              </a:r>
            </a:p>
          </p:txBody>
        </p:sp>
        <p:sp>
          <p:nvSpPr>
            <p:cNvPr id="426" name="テキスト ボックス 425">
              <a:extLst>
                <a:ext uri="{FF2B5EF4-FFF2-40B4-BE49-F238E27FC236}">
                  <a16:creationId xmlns:a16="http://schemas.microsoft.com/office/drawing/2014/main" id="{00661AB5-D236-4D9E-A657-237E42351F03}"/>
                </a:ext>
              </a:extLst>
            </p:cNvPr>
            <p:cNvSpPr txBox="1"/>
            <p:nvPr/>
          </p:nvSpPr>
          <p:spPr>
            <a:xfrm>
              <a:off x="4810876" y="499018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三重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7" name="テキスト ボックス 426">
              <a:extLst>
                <a:ext uri="{FF2B5EF4-FFF2-40B4-BE49-F238E27FC236}">
                  <a16:creationId xmlns:a16="http://schemas.microsoft.com/office/drawing/2014/main" id="{8CD99015-97D4-40E4-9DCE-6C83125AAD7F}"/>
                </a:ext>
              </a:extLst>
            </p:cNvPr>
            <p:cNvSpPr txBox="1"/>
            <p:nvPr/>
          </p:nvSpPr>
          <p:spPr>
            <a:xfrm>
              <a:off x="4402149" y="433491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京都</a:t>
              </a:r>
            </a:p>
          </p:txBody>
        </p:sp>
        <p:sp>
          <p:nvSpPr>
            <p:cNvPr id="428" name="テキスト ボックス 427">
              <a:extLst>
                <a:ext uri="{FF2B5EF4-FFF2-40B4-BE49-F238E27FC236}">
                  <a16:creationId xmlns:a16="http://schemas.microsoft.com/office/drawing/2014/main" id="{9431E731-161C-485D-B58A-616150D41BBD}"/>
                </a:ext>
              </a:extLst>
            </p:cNvPr>
            <p:cNvSpPr txBox="1"/>
            <p:nvPr/>
          </p:nvSpPr>
          <p:spPr>
            <a:xfrm>
              <a:off x="8134769" y="168660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秋田</a:t>
              </a:r>
            </a:p>
          </p:txBody>
        </p:sp>
        <p:sp>
          <p:nvSpPr>
            <p:cNvPr id="429" name="テキスト ボックス 428">
              <a:extLst>
                <a:ext uri="{FF2B5EF4-FFF2-40B4-BE49-F238E27FC236}">
                  <a16:creationId xmlns:a16="http://schemas.microsoft.com/office/drawing/2014/main" id="{542DAFF5-CD2E-414C-A309-AAFCAFCF7298}"/>
                </a:ext>
              </a:extLst>
            </p:cNvPr>
            <p:cNvSpPr txBox="1"/>
            <p:nvPr/>
          </p:nvSpPr>
          <p:spPr>
            <a:xfrm>
              <a:off x="7374396" y="42721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茨城</a:t>
              </a:r>
            </a:p>
          </p:txBody>
        </p:sp>
        <p:sp>
          <p:nvSpPr>
            <p:cNvPr id="430" name="テキスト ボックス 429">
              <a:extLst>
                <a:ext uri="{FF2B5EF4-FFF2-40B4-BE49-F238E27FC236}">
                  <a16:creationId xmlns:a16="http://schemas.microsoft.com/office/drawing/2014/main" id="{0E70752C-9A3F-46A0-9935-3CEC4F3C2153}"/>
                </a:ext>
              </a:extLst>
            </p:cNvPr>
            <p:cNvSpPr txBox="1"/>
            <p:nvPr/>
          </p:nvSpPr>
          <p:spPr>
            <a:xfrm>
              <a:off x="555350" y="493888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長崎</a:t>
              </a:r>
            </a:p>
          </p:txBody>
        </p:sp>
        <p:sp>
          <p:nvSpPr>
            <p:cNvPr id="431" name="テキスト ボックス 430">
              <a:extLst>
                <a:ext uri="{FF2B5EF4-FFF2-40B4-BE49-F238E27FC236}">
                  <a16:creationId xmlns:a16="http://schemas.microsoft.com/office/drawing/2014/main" id="{66DAEB45-6749-451B-AC9A-A054DD09C492}"/>
                </a:ext>
              </a:extLst>
            </p:cNvPr>
            <p:cNvSpPr txBox="1"/>
            <p:nvPr/>
          </p:nvSpPr>
          <p:spPr>
            <a:xfrm>
              <a:off x="1511860" y="56985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宮崎</a:t>
              </a:r>
            </a:p>
          </p:txBody>
        </p:sp>
        <p:sp>
          <p:nvSpPr>
            <p:cNvPr id="432" name="テキスト ボックス 431">
              <a:extLst>
                <a:ext uri="{FF2B5EF4-FFF2-40B4-BE49-F238E27FC236}">
                  <a16:creationId xmlns:a16="http://schemas.microsoft.com/office/drawing/2014/main" id="{056786B7-FCCB-4D7D-992F-C204B1FDCB51}"/>
                </a:ext>
              </a:extLst>
            </p:cNvPr>
            <p:cNvSpPr txBox="1"/>
            <p:nvPr/>
          </p:nvSpPr>
          <p:spPr>
            <a:xfrm>
              <a:off x="1269474" y="533012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433" name="テキスト ボックス 432">
              <a:extLst>
                <a:ext uri="{FF2B5EF4-FFF2-40B4-BE49-F238E27FC236}">
                  <a16:creationId xmlns:a16="http://schemas.microsoft.com/office/drawing/2014/main" id="{2D1E2623-3AF0-42E0-B77C-DCCF7C6CF570}"/>
                </a:ext>
              </a:extLst>
            </p:cNvPr>
            <p:cNvSpPr txBox="1"/>
            <p:nvPr/>
          </p:nvSpPr>
          <p:spPr>
            <a:xfrm>
              <a:off x="1669142" y="5160513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大分</a:t>
              </a:r>
            </a:p>
          </p:txBody>
        </p:sp>
        <p:sp>
          <p:nvSpPr>
            <p:cNvPr id="434" name="テキスト ボックス 433">
              <a:extLst>
                <a:ext uri="{FF2B5EF4-FFF2-40B4-BE49-F238E27FC236}">
                  <a16:creationId xmlns:a16="http://schemas.microsoft.com/office/drawing/2014/main" id="{46BE8C75-4BB6-4036-B5BF-92F358A0C2EE}"/>
                </a:ext>
              </a:extLst>
            </p:cNvPr>
            <p:cNvSpPr txBox="1"/>
            <p:nvPr/>
          </p:nvSpPr>
          <p:spPr>
            <a:xfrm>
              <a:off x="5495575" y="4680168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愛知</a:t>
              </a:r>
            </a:p>
          </p:txBody>
        </p:sp>
        <p:sp>
          <p:nvSpPr>
            <p:cNvPr id="435" name="テキスト ボックス 434">
              <a:extLst>
                <a:ext uri="{FF2B5EF4-FFF2-40B4-BE49-F238E27FC236}">
                  <a16:creationId xmlns:a16="http://schemas.microsoft.com/office/drawing/2014/main" id="{E2FAC400-B42B-4BEC-BDC6-1941AD4129F6}"/>
                </a:ext>
              </a:extLst>
            </p:cNvPr>
            <p:cNvSpPr txBox="1"/>
            <p:nvPr/>
          </p:nvSpPr>
          <p:spPr>
            <a:xfrm>
              <a:off x="5876264" y="485123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静岡</a:t>
              </a:r>
            </a:p>
          </p:txBody>
        </p:sp>
        <p:sp>
          <p:nvSpPr>
            <p:cNvPr id="436" name="テキスト ボックス 435">
              <a:extLst>
                <a:ext uri="{FF2B5EF4-FFF2-40B4-BE49-F238E27FC236}">
                  <a16:creationId xmlns:a16="http://schemas.microsoft.com/office/drawing/2014/main" id="{AE10E6A2-A1F7-428A-989F-EB183E03B276}"/>
                </a:ext>
              </a:extLst>
            </p:cNvPr>
            <p:cNvSpPr txBox="1"/>
            <p:nvPr/>
          </p:nvSpPr>
          <p:spPr>
            <a:xfrm>
              <a:off x="2593818" y="502786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437" name="テキスト ボックス 436">
              <a:extLst>
                <a:ext uri="{FF2B5EF4-FFF2-40B4-BE49-F238E27FC236}">
                  <a16:creationId xmlns:a16="http://schemas.microsoft.com/office/drawing/2014/main" id="{72804070-80D3-4908-941C-8C8BA2B1CBA3}"/>
                </a:ext>
              </a:extLst>
            </p:cNvPr>
            <p:cNvSpPr txBox="1"/>
            <p:nvPr/>
          </p:nvSpPr>
          <p:spPr>
            <a:xfrm>
              <a:off x="3301744" y="482215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香川</a:t>
              </a:r>
            </a:p>
          </p:txBody>
        </p:sp>
        <p:sp>
          <p:nvSpPr>
            <p:cNvPr id="438" name="テキスト ボックス 437">
              <a:extLst>
                <a:ext uri="{FF2B5EF4-FFF2-40B4-BE49-F238E27FC236}">
                  <a16:creationId xmlns:a16="http://schemas.microsoft.com/office/drawing/2014/main" id="{A64588BA-DB77-40D7-81E1-59691EEC1804}"/>
                </a:ext>
              </a:extLst>
            </p:cNvPr>
            <p:cNvSpPr txBox="1"/>
            <p:nvPr/>
          </p:nvSpPr>
          <p:spPr>
            <a:xfrm>
              <a:off x="3434722" y="500214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徳島</a:t>
              </a:r>
            </a:p>
          </p:txBody>
        </p:sp>
        <p:sp>
          <p:nvSpPr>
            <p:cNvPr id="439" name="テキスト ボックス 438">
              <a:extLst>
                <a:ext uri="{FF2B5EF4-FFF2-40B4-BE49-F238E27FC236}">
                  <a16:creationId xmlns:a16="http://schemas.microsoft.com/office/drawing/2014/main" id="{E566A3E7-E8D9-4522-9D87-84689F128597}"/>
                </a:ext>
              </a:extLst>
            </p:cNvPr>
            <p:cNvSpPr txBox="1"/>
            <p:nvPr/>
          </p:nvSpPr>
          <p:spPr>
            <a:xfrm>
              <a:off x="7229866" y="3842204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栃木</a:t>
              </a:r>
            </a:p>
          </p:txBody>
        </p:sp>
        <p:sp>
          <p:nvSpPr>
            <p:cNvPr id="440" name="テキスト ボックス 439">
              <a:extLst>
                <a:ext uri="{FF2B5EF4-FFF2-40B4-BE49-F238E27FC236}">
                  <a16:creationId xmlns:a16="http://schemas.microsoft.com/office/drawing/2014/main" id="{481B1D9A-CA39-40E6-81B2-A5B808ADF702}"/>
                </a:ext>
              </a:extLst>
            </p:cNvPr>
            <p:cNvSpPr txBox="1"/>
            <p:nvPr/>
          </p:nvSpPr>
          <p:spPr>
            <a:xfrm>
              <a:off x="6086925" y="397911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長野</a:t>
              </a:r>
            </a:p>
          </p:txBody>
        </p:sp>
        <p:sp>
          <p:nvSpPr>
            <p:cNvPr id="441" name="テキスト ボックス 440">
              <a:extLst>
                <a:ext uri="{FF2B5EF4-FFF2-40B4-BE49-F238E27FC236}">
                  <a16:creationId xmlns:a16="http://schemas.microsoft.com/office/drawing/2014/main" id="{2634C288-BD40-40AB-BA24-7FC2A66CF77E}"/>
                </a:ext>
              </a:extLst>
            </p:cNvPr>
            <p:cNvSpPr txBox="1"/>
            <p:nvPr/>
          </p:nvSpPr>
          <p:spPr>
            <a:xfrm>
              <a:off x="4769467" y="4459600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滋賀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EDD67D77-E34B-4364-ABA0-0DCD1B8B4F37}"/>
                </a:ext>
              </a:extLst>
            </p:cNvPr>
            <p:cNvSpPr txBox="1"/>
            <p:nvPr/>
          </p:nvSpPr>
          <p:spPr>
            <a:xfrm>
              <a:off x="5360297" y="4218182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岐阜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3" name="テキスト ボックス 442">
              <a:extLst>
                <a:ext uri="{FF2B5EF4-FFF2-40B4-BE49-F238E27FC236}">
                  <a16:creationId xmlns:a16="http://schemas.microsoft.com/office/drawing/2014/main" id="{473B295A-1D10-45F8-B101-E188BDB98294}"/>
                </a:ext>
              </a:extLst>
            </p:cNvPr>
            <p:cNvSpPr txBox="1"/>
            <p:nvPr/>
          </p:nvSpPr>
          <p:spPr>
            <a:xfrm>
              <a:off x="6354447" y="44595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山梨</a:t>
              </a:r>
              <a:endParaRPr kumimoji="1" lang="ja-JP" altLang="en-US" sz="600" b="1" dirty="0">
                <a:effectLst>
                  <a:glow rad="63500">
                    <a:schemeClr val="bg1"/>
                  </a:glow>
                </a:effectLst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44" name="テキスト ボックス 443">
              <a:extLst>
                <a:ext uri="{FF2B5EF4-FFF2-40B4-BE49-F238E27FC236}">
                  <a16:creationId xmlns:a16="http://schemas.microsoft.com/office/drawing/2014/main" id="{A48D76A0-A482-45C7-BD23-1C71E6C2F3BB}"/>
                </a:ext>
              </a:extLst>
            </p:cNvPr>
            <p:cNvSpPr txBox="1"/>
            <p:nvPr/>
          </p:nvSpPr>
          <p:spPr>
            <a:xfrm>
              <a:off x="6691316" y="3879499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群馬</a:t>
              </a:r>
            </a:p>
          </p:txBody>
        </p:sp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id="{D2C45300-B1D6-486C-9400-D8C54CC2E95A}"/>
                </a:ext>
              </a:extLst>
            </p:cNvPr>
            <p:cNvSpPr txBox="1"/>
            <p:nvPr/>
          </p:nvSpPr>
          <p:spPr>
            <a:xfrm>
              <a:off x="6719975" y="328013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新潟</a:t>
              </a:r>
            </a:p>
          </p:txBody>
        </p: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642826D6-3C94-4369-9B99-A9E2BE547875}"/>
                </a:ext>
              </a:extLst>
            </p:cNvPr>
            <p:cNvSpPr txBox="1"/>
            <p:nvPr/>
          </p:nvSpPr>
          <p:spPr>
            <a:xfrm>
              <a:off x="5522164" y="2971325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石川</a:t>
              </a: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D0C16352-FAAE-4910-99F9-E0F030EFFFE1}"/>
                </a:ext>
              </a:extLst>
            </p:cNvPr>
            <p:cNvSpPr txBox="1"/>
            <p:nvPr/>
          </p:nvSpPr>
          <p:spPr>
            <a:xfrm>
              <a:off x="5737395" y="3523441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富山</a:t>
              </a:r>
            </a:p>
          </p:txBody>
        </p:sp>
        <p:sp>
          <p:nvSpPr>
            <p:cNvPr id="448" name="テキスト ボックス 447">
              <a:extLst>
                <a:ext uri="{FF2B5EF4-FFF2-40B4-BE49-F238E27FC236}">
                  <a16:creationId xmlns:a16="http://schemas.microsoft.com/office/drawing/2014/main" id="{5F219AA0-604B-4A8B-8273-76963DF3214A}"/>
                </a:ext>
              </a:extLst>
            </p:cNvPr>
            <p:cNvSpPr txBox="1"/>
            <p:nvPr/>
          </p:nvSpPr>
          <p:spPr>
            <a:xfrm>
              <a:off x="5060144" y="391295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福井</a:t>
              </a:r>
            </a:p>
          </p:txBody>
        </p:sp>
        <p:sp>
          <p:nvSpPr>
            <p:cNvPr id="449" name="テキスト ボックス 448">
              <a:extLst>
                <a:ext uri="{FF2B5EF4-FFF2-40B4-BE49-F238E27FC236}">
                  <a16:creationId xmlns:a16="http://schemas.microsoft.com/office/drawing/2014/main" id="{619DA55E-08C9-47BB-BAAD-C77318099D86}"/>
                </a:ext>
              </a:extLst>
            </p:cNvPr>
            <p:cNvSpPr txBox="1"/>
            <p:nvPr/>
          </p:nvSpPr>
          <p:spPr>
            <a:xfrm>
              <a:off x="7741157" y="2473887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山形</a:t>
              </a:r>
            </a:p>
          </p:txBody>
        </p:sp>
        <p:sp>
          <p:nvSpPr>
            <p:cNvPr id="450" name="テキスト ボックス 449">
              <a:extLst>
                <a:ext uri="{FF2B5EF4-FFF2-40B4-BE49-F238E27FC236}">
                  <a16:creationId xmlns:a16="http://schemas.microsoft.com/office/drawing/2014/main" id="{4BD0B203-8817-4A55-B83E-84AF970E88FC}"/>
                </a:ext>
              </a:extLst>
            </p:cNvPr>
            <p:cNvSpPr txBox="1"/>
            <p:nvPr/>
          </p:nvSpPr>
          <p:spPr>
            <a:xfrm>
              <a:off x="6753228" y="4274786"/>
              <a:ext cx="226591" cy="92333"/>
            </a:xfrm>
            <a:prstGeom prst="rect">
              <a:avLst/>
            </a:prstGeom>
            <a:noFill/>
            <a:effectLst/>
          </p:spPr>
          <p:txBody>
            <a:bodyPr wrap="none" lIns="36000" tIns="0" rIns="36000" bIns="0" rtlCol="0">
              <a:spAutoFit/>
            </a:bodyPr>
            <a:lstStyle/>
            <a:p>
              <a:pPr algn="dist"/>
              <a:r>
                <a:rPr kumimoji="1" lang="ja-JP" altLang="en-US" sz="600" b="1" dirty="0">
                  <a:effectLst>
                    <a:glow rad="63500">
                      <a:schemeClr val="bg1"/>
                    </a:glow>
                  </a:effectLst>
                  <a:latin typeface="メイリオ" panose="020B0604030504040204" pitchFamily="50" charset="-128"/>
                  <a:ea typeface="メイリオ" panose="020B0604030504040204" pitchFamily="50" charset="-128"/>
                </a:rPr>
                <a:t>埼玉</a:t>
              </a:r>
            </a:p>
          </p:txBody>
        </p:sp>
      </p:grp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5932B2A5-C9AC-4C7E-840B-B332A000DE0B}"/>
              </a:ext>
            </a:extLst>
          </p:cNvPr>
          <p:cNvSpPr txBox="1"/>
          <p:nvPr/>
        </p:nvSpPr>
        <p:spPr>
          <a:xfrm>
            <a:off x="155254" y="176416"/>
            <a:ext cx="1723549" cy="400110"/>
          </a:xfrm>
          <a:prstGeom prst="rect">
            <a:avLst/>
          </a:prstGeom>
          <a:solidFill>
            <a:srgbClr val="0070C0"/>
          </a:solidFill>
          <a:ln w="762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現存天守一覧</a:t>
            </a:r>
          </a:p>
        </p:txBody>
      </p:sp>
      <p:sp>
        <p:nvSpPr>
          <p:cNvPr id="452" name="フリーフォーム: 図形 451">
            <a:extLst>
              <a:ext uri="{FF2B5EF4-FFF2-40B4-BE49-F238E27FC236}">
                <a16:creationId xmlns:a16="http://schemas.microsoft.com/office/drawing/2014/main" id="{63AEFC41-4DE8-41D9-9F37-DDD2C2F3F5FB}"/>
              </a:ext>
            </a:extLst>
          </p:cNvPr>
          <p:cNvSpPr/>
          <p:nvPr/>
        </p:nvSpPr>
        <p:spPr>
          <a:xfrm>
            <a:off x="8389454" y="895064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B78292DA-69EC-4A6C-9CA1-EB778CA81FBC}"/>
              </a:ext>
            </a:extLst>
          </p:cNvPr>
          <p:cNvSpPr txBox="1"/>
          <p:nvPr/>
        </p:nvSpPr>
        <p:spPr>
          <a:xfrm>
            <a:off x="6794959" y="598513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弘前城</a:t>
            </a:r>
            <a:endParaRPr kumimoji="1"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青森県弘前市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4" name="テキスト ボックス 453">
            <a:extLst>
              <a:ext uri="{FF2B5EF4-FFF2-40B4-BE49-F238E27FC236}">
                <a16:creationId xmlns:a16="http://schemas.microsoft.com/office/drawing/2014/main" id="{75E54F64-1D55-4FE4-9819-13826F2D43C5}"/>
              </a:ext>
            </a:extLst>
          </p:cNvPr>
          <p:cNvSpPr txBox="1"/>
          <p:nvPr/>
        </p:nvSpPr>
        <p:spPr>
          <a:xfrm>
            <a:off x="5589449" y="2312928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松本城</a:t>
            </a:r>
            <a:endParaRPr kumimoji="1" lang="en-US" altLang="ja-JP" sz="1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長野県松本市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5" name="フリーフォーム: 図形 454">
            <a:extLst>
              <a:ext uri="{FF2B5EF4-FFF2-40B4-BE49-F238E27FC236}">
                <a16:creationId xmlns:a16="http://schemas.microsoft.com/office/drawing/2014/main" id="{0FCA1D43-7CA4-49F2-9BE6-22A78A2DCB86}"/>
              </a:ext>
            </a:extLst>
          </p:cNvPr>
          <p:cNvSpPr/>
          <p:nvPr/>
        </p:nvSpPr>
        <p:spPr>
          <a:xfrm>
            <a:off x="6192354" y="3638264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56" name="直線コネクタ 455">
            <a:extLst>
              <a:ext uri="{FF2B5EF4-FFF2-40B4-BE49-F238E27FC236}">
                <a16:creationId xmlns:a16="http://schemas.microsoft.com/office/drawing/2014/main" id="{4E165666-9DF4-4A4D-8E37-7EC09323694E}"/>
              </a:ext>
            </a:extLst>
          </p:cNvPr>
          <p:cNvCxnSpPr>
            <a:stCxn id="453" idx="3"/>
            <a:endCxn id="452" idx="1"/>
          </p:cNvCxnSpPr>
          <p:nvPr/>
        </p:nvCxnSpPr>
        <p:spPr>
          <a:xfrm>
            <a:off x="7595178" y="783179"/>
            <a:ext cx="794276" cy="156315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7" name="直線コネクタ 456">
            <a:extLst>
              <a:ext uri="{FF2B5EF4-FFF2-40B4-BE49-F238E27FC236}">
                <a16:creationId xmlns:a16="http://schemas.microsoft.com/office/drawing/2014/main" id="{8EBED6A7-CA1D-45C4-9DB8-88C661057BEB}"/>
              </a:ext>
            </a:extLst>
          </p:cNvPr>
          <p:cNvCxnSpPr>
            <a:cxnSpLocks/>
            <a:stCxn id="454" idx="2"/>
            <a:endCxn id="455" idx="2"/>
          </p:cNvCxnSpPr>
          <p:nvPr/>
        </p:nvCxnSpPr>
        <p:spPr>
          <a:xfrm>
            <a:off x="5989559" y="2682260"/>
            <a:ext cx="237294" cy="100043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8" name="テキスト ボックス 457">
            <a:extLst>
              <a:ext uri="{FF2B5EF4-FFF2-40B4-BE49-F238E27FC236}">
                <a16:creationId xmlns:a16="http://schemas.microsoft.com/office/drawing/2014/main" id="{B93DFC37-A34A-4980-9CB0-F4BB874556D7}"/>
              </a:ext>
            </a:extLst>
          </p:cNvPr>
          <p:cNvSpPr txBox="1"/>
          <p:nvPr/>
        </p:nvSpPr>
        <p:spPr>
          <a:xfrm>
            <a:off x="4604754" y="3001978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丸岡城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福井県坂井市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9" name="フリーフォーム: 図形 458">
            <a:extLst>
              <a:ext uri="{FF2B5EF4-FFF2-40B4-BE49-F238E27FC236}">
                <a16:creationId xmlns:a16="http://schemas.microsoft.com/office/drawing/2014/main" id="{9D227569-5BD6-4F25-9E84-EEA3FDAA5433}"/>
              </a:ext>
            </a:extLst>
          </p:cNvPr>
          <p:cNvSpPr/>
          <p:nvPr/>
        </p:nvSpPr>
        <p:spPr>
          <a:xfrm>
            <a:off x="5365160" y="4397043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0" name="フリーフォーム: 図形 459">
            <a:extLst>
              <a:ext uri="{FF2B5EF4-FFF2-40B4-BE49-F238E27FC236}">
                <a16:creationId xmlns:a16="http://schemas.microsoft.com/office/drawing/2014/main" id="{A164D508-E547-40D1-9310-131070737082}"/>
              </a:ext>
            </a:extLst>
          </p:cNvPr>
          <p:cNvSpPr/>
          <p:nvPr/>
        </p:nvSpPr>
        <p:spPr>
          <a:xfrm>
            <a:off x="4976206" y="3681987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61" name="直線コネクタ 460">
            <a:extLst>
              <a:ext uri="{FF2B5EF4-FFF2-40B4-BE49-F238E27FC236}">
                <a16:creationId xmlns:a16="http://schemas.microsoft.com/office/drawing/2014/main" id="{F29E5489-D47C-4B7B-92E7-A1C5182E7940}"/>
              </a:ext>
            </a:extLst>
          </p:cNvPr>
          <p:cNvCxnSpPr>
            <a:cxnSpLocks/>
            <a:stCxn id="458" idx="2"/>
            <a:endCxn id="460" idx="3"/>
          </p:cNvCxnSpPr>
          <p:nvPr/>
        </p:nvCxnSpPr>
        <p:spPr>
          <a:xfrm>
            <a:off x="5004864" y="3371310"/>
            <a:ext cx="5841" cy="310677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2" name="テキスト ボックス 461">
            <a:extLst>
              <a:ext uri="{FF2B5EF4-FFF2-40B4-BE49-F238E27FC236}">
                <a16:creationId xmlns:a16="http://schemas.microsoft.com/office/drawing/2014/main" id="{CD57084F-F893-4DD5-A405-D0B060A8114A}"/>
              </a:ext>
            </a:extLst>
          </p:cNvPr>
          <p:cNvSpPr txBox="1"/>
          <p:nvPr/>
        </p:nvSpPr>
        <p:spPr>
          <a:xfrm>
            <a:off x="5183464" y="5195929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犬山城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愛知県犬山市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63" name="直線コネクタ 462">
            <a:extLst>
              <a:ext uri="{FF2B5EF4-FFF2-40B4-BE49-F238E27FC236}">
                <a16:creationId xmlns:a16="http://schemas.microsoft.com/office/drawing/2014/main" id="{22E65C6E-4DB4-4107-88C4-C8E7F666A2E7}"/>
              </a:ext>
            </a:extLst>
          </p:cNvPr>
          <p:cNvCxnSpPr>
            <a:cxnSpLocks/>
            <a:stCxn id="459" idx="0"/>
            <a:endCxn id="462" idx="0"/>
          </p:cNvCxnSpPr>
          <p:nvPr/>
        </p:nvCxnSpPr>
        <p:spPr>
          <a:xfrm>
            <a:off x="5365160" y="4572916"/>
            <a:ext cx="218414" cy="623013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4" name="テキスト ボックス 463">
            <a:extLst>
              <a:ext uri="{FF2B5EF4-FFF2-40B4-BE49-F238E27FC236}">
                <a16:creationId xmlns:a16="http://schemas.microsoft.com/office/drawing/2014/main" id="{C4FFA436-7915-41F9-AEB7-DFFF922455DB}"/>
              </a:ext>
            </a:extLst>
          </p:cNvPr>
          <p:cNvSpPr txBox="1"/>
          <p:nvPr/>
        </p:nvSpPr>
        <p:spPr>
          <a:xfrm>
            <a:off x="3742119" y="3156680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彦根城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滋賀県彦根市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5" name="フリーフォーム: 図形 464">
            <a:extLst>
              <a:ext uri="{FF2B5EF4-FFF2-40B4-BE49-F238E27FC236}">
                <a16:creationId xmlns:a16="http://schemas.microsoft.com/office/drawing/2014/main" id="{87F5616B-672A-4A2D-8CFD-E602575201F2}"/>
              </a:ext>
            </a:extLst>
          </p:cNvPr>
          <p:cNvSpPr/>
          <p:nvPr/>
        </p:nvSpPr>
        <p:spPr>
          <a:xfrm>
            <a:off x="4938712" y="4230354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66" name="直線コネクタ 465">
            <a:extLst>
              <a:ext uri="{FF2B5EF4-FFF2-40B4-BE49-F238E27FC236}">
                <a16:creationId xmlns:a16="http://schemas.microsoft.com/office/drawing/2014/main" id="{DF4581AD-D667-4B26-9312-18ED6C0CBDB9}"/>
              </a:ext>
            </a:extLst>
          </p:cNvPr>
          <p:cNvCxnSpPr>
            <a:cxnSpLocks/>
            <a:stCxn id="464" idx="2"/>
            <a:endCxn id="465" idx="1"/>
          </p:cNvCxnSpPr>
          <p:nvPr/>
        </p:nvCxnSpPr>
        <p:spPr>
          <a:xfrm>
            <a:off x="4142229" y="3526012"/>
            <a:ext cx="796483" cy="748772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7" name="テキスト ボックス 466">
            <a:extLst>
              <a:ext uri="{FF2B5EF4-FFF2-40B4-BE49-F238E27FC236}">
                <a16:creationId xmlns:a16="http://schemas.microsoft.com/office/drawing/2014/main" id="{53FC8F21-59F5-47ED-A3EE-5C9AB303B596}"/>
              </a:ext>
            </a:extLst>
          </p:cNvPr>
          <p:cNvSpPr txBox="1"/>
          <p:nvPr/>
        </p:nvSpPr>
        <p:spPr>
          <a:xfrm>
            <a:off x="2860099" y="3164759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姫路城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兵庫県姫路市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68" name="フリーフォーム: 図形 467">
            <a:extLst>
              <a:ext uri="{FF2B5EF4-FFF2-40B4-BE49-F238E27FC236}">
                <a16:creationId xmlns:a16="http://schemas.microsoft.com/office/drawing/2014/main" id="{A6C41FCE-C9ED-4C6D-87CA-B4BFC4BDFD29}"/>
              </a:ext>
            </a:extLst>
          </p:cNvPr>
          <p:cNvSpPr/>
          <p:nvPr/>
        </p:nvSpPr>
        <p:spPr>
          <a:xfrm>
            <a:off x="3847201" y="4319895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69" name="直線コネクタ 468">
            <a:extLst>
              <a:ext uri="{FF2B5EF4-FFF2-40B4-BE49-F238E27FC236}">
                <a16:creationId xmlns:a16="http://schemas.microsoft.com/office/drawing/2014/main" id="{E8A03E50-EEFA-4434-BB7F-BCEEE70CA529}"/>
              </a:ext>
            </a:extLst>
          </p:cNvPr>
          <p:cNvCxnSpPr>
            <a:cxnSpLocks/>
            <a:stCxn id="467" idx="2"/>
            <a:endCxn id="468" idx="1"/>
          </p:cNvCxnSpPr>
          <p:nvPr/>
        </p:nvCxnSpPr>
        <p:spPr>
          <a:xfrm>
            <a:off x="3260209" y="3534091"/>
            <a:ext cx="586992" cy="83023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0" name="フリーフォーム: 図形 469">
            <a:extLst>
              <a:ext uri="{FF2B5EF4-FFF2-40B4-BE49-F238E27FC236}">
                <a16:creationId xmlns:a16="http://schemas.microsoft.com/office/drawing/2014/main" id="{89792FDD-FF99-4EB4-A126-E0E8CA5E4C78}"/>
              </a:ext>
            </a:extLst>
          </p:cNvPr>
          <p:cNvSpPr/>
          <p:nvPr/>
        </p:nvSpPr>
        <p:spPr>
          <a:xfrm>
            <a:off x="3025983" y="3755801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1" name="テキスト ボックス 470">
            <a:extLst>
              <a:ext uri="{FF2B5EF4-FFF2-40B4-BE49-F238E27FC236}">
                <a16:creationId xmlns:a16="http://schemas.microsoft.com/office/drawing/2014/main" id="{75D97DE6-8C37-4159-A539-3D968632E59F}"/>
              </a:ext>
            </a:extLst>
          </p:cNvPr>
          <p:cNvSpPr txBox="1"/>
          <p:nvPr/>
        </p:nvSpPr>
        <p:spPr>
          <a:xfrm>
            <a:off x="1990163" y="3171407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松江城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島根県松江市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72" name="直線コネクタ 471">
            <a:extLst>
              <a:ext uri="{FF2B5EF4-FFF2-40B4-BE49-F238E27FC236}">
                <a16:creationId xmlns:a16="http://schemas.microsoft.com/office/drawing/2014/main" id="{7BBC191D-1196-4846-A09C-93BE2FA3DEFD}"/>
              </a:ext>
            </a:extLst>
          </p:cNvPr>
          <p:cNvCxnSpPr>
            <a:cxnSpLocks/>
            <a:stCxn id="471" idx="2"/>
            <a:endCxn id="470" idx="1"/>
          </p:cNvCxnSpPr>
          <p:nvPr/>
        </p:nvCxnSpPr>
        <p:spPr>
          <a:xfrm>
            <a:off x="2390273" y="3540739"/>
            <a:ext cx="635710" cy="259492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3" name="フリーフォーム: 図形 472">
            <a:extLst>
              <a:ext uri="{FF2B5EF4-FFF2-40B4-BE49-F238E27FC236}">
                <a16:creationId xmlns:a16="http://schemas.microsoft.com/office/drawing/2014/main" id="{EBF7DEE4-CC02-4AFE-A7FE-BB55AD536BDE}"/>
              </a:ext>
            </a:extLst>
          </p:cNvPr>
          <p:cNvSpPr/>
          <p:nvPr/>
        </p:nvSpPr>
        <p:spPr>
          <a:xfrm>
            <a:off x="3252841" y="4228455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4" name="テキスト ボックス 473">
            <a:extLst>
              <a:ext uri="{FF2B5EF4-FFF2-40B4-BE49-F238E27FC236}">
                <a16:creationId xmlns:a16="http://schemas.microsoft.com/office/drawing/2014/main" id="{D87DD304-5AF6-490B-9999-AC996B4AFC22}"/>
              </a:ext>
            </a:extLst>
          </p:cNvPr>
          <p:cNvSpPr txBox="1"/>
          <p:nvPr/>
        </p:nvSpPr>
        <p:spPr>
          <a:xfrm>
            <a:off x="1093685" y="3171407"/>
            <a:ext cx="825867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備中</a:t>
            </a:r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松山城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zh-TW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岡山県高梁市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75" name="直線コネクタ 474">
            <a:extLst>
              <a:ext uri="{FF2B5EF4-FFF2-40B4-BE49-F238E27FC236}">
                <a16:creationId xmlns:a16="http://schemas.microsoft.com/office/drawing/2014/main" id="{EFEDFBA4-500A-4AF8-A29C-0A79A789B237}"/>
              </a:ext>
            </a:extLst>
          </p:cNvPr>
          <p:cNvCxnSpPr>
            <a:cxnSpLocks/>
            <a:stCxn id="474" idx="2"/>
            <a:endCxn id="473" idx="1"/>
          </p:cNvCxnSpPr>
          <p:nvPr/>
        </p:nvCxnSpPr>
        <p:spPr>
          <a:xfrm>
            <a:off x="1506619" y="3540739"/>
            <a:ext cx="1746222" cy="732146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6" name="フリーフォーム: 図形 475">
            <a:extLst>
              <a:ext uri="{FF2B5EF4-FFF2-40B4-BE49-F238E27FC236}">
                <a16:creationId xmlns:a16="http://schemas.microsoft.com/office/drawing/2014/main" id="{619DE2C5-60DF-4719-9792-48DCB62063C3}"/>
              </a:ext>
            </a:extLst>
          </p:cNvPr>
          <p:cNvSpPr/>
          <p:nvPr/>
        </p:nvSpPr>
        <p:spPr>
          <a:xfrm>
            <a:off x="3275684" y="4619115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77" name="テキスト ボックス 476">
            <a:extLst>
              <a:ext uri="{FF2B5EF4-FFF2-40B4-BE49-F238E27FC236}">
                <a16:creationId xmlns:a16="http://schemas.microsoft.com/office/drawing/2014/main" id="{977E5065-ACB3-445B-89B7-4903E58D5CBC}"/>
              </a:ext>
            </a:extLst>
          </p:cNvPr>
          <p:cNvSpPr txBox="1"/>
          <p:nvPr/>
        </p:nvSpPr>
        <p:spPr>
          <a:xfrm>
            <a:off x="4317724" y="5915671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丸亀城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香川県丸亀市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478" name="直線コネクタ 477">
            <a:extLst>
              <a:ext uri="{FF2B5EF4-FFF2-40B4-BE49-F238E27FC236}">
                <a16:creationId xmlns:a16="http://schemas.microsoft.com/office/drawing/2014/main" id="{F13C2924-75A1-4AEA-A630-852760CC4CA4}"/>
              </a:ext>
            </a:extLst>
          </p:cNvPr>
          <p:cNvCxnSpPr>
            <a:cxnSpLocks/>
            <a:stCxn id="476" idx="7"/>
            <a:endCxn id="477" idx="0"/>
          </p:cNvCxnSpPr>
          <p:nvPr/>
        </p:nvCxnSpPr>
        <p:spPr>
          <a:xfrm>
            <a:off x="3422665" y="4794988"/>
            <a:ext cx="1295169" cy="1120683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619C7E8E-EE66-4C5C-B8FE-5FAA58DF42D1}"/>
              </a:ext>
            </a:extLst>
          </p:cNvPr>
          <p:cNvSpPr txBox="1"/>
          <p:nvPr/>
        </p:nvSpPr>
        <p:spPr>
          <a:xfrm>
            <a:off x="756049" y="3799889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松山城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愛媛県松山市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0" name="フリーフォーム: 図形 479">
            <a:extLst>
              <a:ext uri="{FF2B5EF4-FFF2-40B4-BE49-F238E27FC236}">
                <a16:creationId xmlns:a16="http://schemas.microsoft.com/office/drawing/2014/main" id="{36246F32-18D2-4961-882C-0DA7AAB6CCC5}"/>
              </a:ext>
            </a:extLst>
          </p:cNvPr>
          <p:cNvSpPr/>
          <p:nvPr/>
        </p:nvSpPr>
        <p:spPr>
          <a:xfrm>
            <a:off x="2586767" y="4777588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81" name="直線コネクタ 480">
            <a:extLst>
              <a:ext uri="{FF2B5EF4-FFF2-40B4-BE49-F238E27FC236}">
                <a16:creationId xmlns:a16="http://schemas.microsoft.com/office/drawing/2014/main" id="{6D401AE0-C64F-4D85-B0E6-11B1E060E35D}"/>
              </a:ext>
            </a:extLst>
          </p:cNvPr>
          <p:cNvCxnSpPr>
            <a:cxnSpLocks/>
            <a:stCxn id="480" idx="1"/>
            <a:endCxn id="479" idx="2"/>
          </p:cNvCxnSpPr>
          <p:nvPr/>
        </p:nvCxnSpPr>
        <p:spPr>
          <a:xfrm flipH="1" flipV="1">
            <a:off x="1156159" y="4169221"/>
            <a:ext cx="1430608" cy="652797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D7FB56DA-7B62-4C74-93FB-8ECDC06D524C}"/>
              </a:ext>
            </a:extLst>
          </p:cNvPr>
          <p:cNvSpPr txBox="1"/>
          <p:nvPr/>
        </p:nvSpPr>
        <p:spPr>
          <a:xfrm>
            <a:off x="2129398" y="5919274"/>
            <a:ext cx="90281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宇和島城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愛媛県宇和島市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3" name="テキスト ボックス 482">
            <a:extLst>
              <a:ext uri="{FF2B5EF4-FFF2-40B4-BE49-F238E27FC236}">
                <a16:creationId xmlns:a16="http://schemas.microsoft.com/office/drawing/2014/main" id="{636828AC-880A-4885-AE99-1A0B20D1A7D7}"/>
              </a:ext>
            </a:extLst>
          </p:cNvPr>
          <p:cNvSpPr txBox="1"/>
          <p:nvPr/>
        </p:nvSpPr>
        <p:spPr>
          <a:xfrm>
            <a:off x="3070723" y="5919274"/>
            <a:ext cx="80021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高知城</a:t>
            </a:r>
            <a:br>
              <a:rPr kumimoji="1" lang="en-US" altLang="ja-JP" sz="1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高知県高知市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84" name="フリーフォーム: 図形 483">
            <a:extLst>
              <a:ext uri="{FF2B5EF4-FFF2-40B4-BE49-F238E27FC236}">
                <a16:creationId xmlns:a16="http://schemas.microsoft.com/office/drawing/2014/main" id="{608D94E1-3190-4427-AE62-D89EA1300DAA}"/>
              </a:ext>
            </a:extLst>
          </p:cNvPr>
          <p:cNvSpPr/>
          <p:nvPr/>
        </p:nvSpPr>
        <p:spPr>
          <a:xfrm>
            <a:off x="2387319" y="5288357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85" name="フリーフォーム: 図形 484">
            <a:extLst>
              <a:ext uri="{FF2B5EF4-FFF2-40B4-BE49-F238E27FC236}">
                <a16:creationId xmlns:a16="http://schemas.microsoft.com/office/drawing/2014/main" id="{B3A7F4C3-301F-439B-9B64-EEFBDE82F444}"/>
              </a:ext>
            </a:extLst>
          </p:cNvPr>
          <p:cNvSpPr/>
          <p:nvPr/>
        </p:nvSpPr>
        <p:spPr>
          <a:xfrm>
            <a:off x="2979241" y="5069302"/>
            <a:ext cx="146981" cy="175873"/>
          </a:xfrm>
          <a:custGeom>
            <a:avLst/>
            <a:gdLst>
              <a:gd name="connsiteX0" fmla="*/ 91424 w 389502"/>
              <a:gd name="connsiteY0" fmla="*/ 0 h 466066"/>
              <a:gd name="connsiteX1" fmla="*/ 298077 w 389502"/>
              <a:gd name="connsiteY1" fmla="*/ 0 h 466066"/>
              <a:gd name="connsiteX2" fmla="*/ 298077 w 389502"/>
              <a:gd name="connsiteY2" fmla="*/ 117740 h 466066"/>
              <a:gd name="connsiteX3" fmla="*/ 389502 w 389502"/>
              <a:gd name="connsiteY3" fmla="*/ 117740 h 466066"/>
              <a:gd name="connsiteX4" fmla="*/ 389502 w 389502"/>
              <a:gd name="connsiteY4" fmla="*/ 466066 h 466066"/>
              <a:gd name="connsiteX5" fmla="*/ 0 w 389502"/>
              <a:gd name="connsiteY5" fmla="*/ 466066 h 466066"/>
              <a:gd name="connsiteX6" fmla="*/ 0 w 389502"/>
              <a:gd name="connsiteY6" fmla="*/ 117740 h 466066"/>
              <a:gd name="connsiteX7" fmla="*/ 91424 w 389502"/>
              <a:gd name="connsiteY7" fmla="*/ 117740 h 466066"/>
              <a:gd name="connsiteX0" fmla="*/ 91424 w 389502"/>
              <a:gd name="connsiteY0" fmla="*/ 0 h 786448"/>
              <a:gd name="connsiteX1" fmla="*/ 298077 w 389502"/>
              <a:gd name="connsiteY1" fmla="*/ 0 h 786448"/>
              <a:gd name="connsiteX2" fmla="*/ 298077 w 389502"/>
              <a:gd name="connsiteY2" fmla="*/ 117740 h 786448"/>
              <a:gd name="connsiteX3" fmla="*/ 389502 w 389502"/>
              <a:gd name="connsiteY3" fmla="*/ 117740 h 786448"/>
              <a:gd name="connsiteX4" fmla="*/ 389502 w 389502"/>
              <a:gd name="connsiteY4" fmla="*/ 466066 h 786448"/>
              <a:gd name="connsiteX5" fmla="*/ 156588 w 389502"/>
              <a:gd name="connsiteY5" fmla="*/ 786448 h 786448"/>
              <a:gd name="connsiteX6" fmla="*/ 0 w 389502"/>
              <a:gd name="connsiteY6" fmla="*/ 466066 h 786448"/>
              <a:gd name="connsiteX7" fmla="*/ 0 w 389502"/>
              <a:gd name="connsiteY7" fmla="*/ 117740 h 786448"/>
              <a:gd name="connsiteX8" fmla="*/ 91424 w 389502"/>
              <a:gd name="connsiteY8" fmla="*/ 117740 h 786448"/>
              <a:gd name="connsiteX9" fmla="*/ 91424 w 389502"/>
              <a:gd name="connsiteY9" fmla="*/ 0 h 786448"/>
              <a:gd name="connsiteX0" fmla="*/ 156588 w 389502"/>
              <a:gd name="connsiteY0" fmla="*/ 786448 h 877888"/>
              <a:gd name="connsiteX1" fmla="*/ 0 w 389502"/>
              <a:gd name="connsiteY1" fmla="*/ 466066 h 877888"/>
              <a:gd name="connsiteX2" fmla="*/ 0 w 389502"/>
              <a:gd name="connsiteY2" fmla="*/ 117740 h 877888"/>
              <a:gd name="connsiteX3" fmla="*/ 91424 w 389502"/>
              <a:gd name="connsiteY3" fmla="*/ 117740 h 877888"/>
              <a:gd name="connsiteX4" fmla="*/ 91424 w 389502"/>
              <a:gd name="connsiteY4" fmla="*/ 0 h 877888"/>
              <a:gd name="connsiteX5" fmla="*/ 298077 w 389502"/>
              <a:gd name="connsiteY5" fmla="*/ 0 h 877888"/>
              <a:gd name="connsiteX6" fmla="*/ 298077 w 389502"/>
              <a:gd name="connsiteY6" fmla="*/ 117740 h 877888"/>
              <a:gd name="connsiteX7" fmla="*/ 389502 w 389502"/>
              <a:gd name="connsiteY7" fmla="*/ 117740 h 877888"/>
              <a:gd name="connsiteX8" fmla="*/ 389502 w 389502"/>
              <a:gd name="connsiteY8" fmla="*/ 466066 h 877888"/>
              <a:gd name="connsiteX9" fmla="*/ 248028 w 389502"/>
              <a:gd name="connsiteY9" fmla="*/ 877888 h 877888"/>
              <a:gd name="connsiteX0" fmla="*/ 0 w 389502"/>
              <a:gd name="connsiteY0" fmla="*/ 466066 h 877888"/>
              <a:gd name="connsiteX1" fmla="*/ 0 w 389502"/>
              <a:gd name="connsiteY1" fmla="*/ 117740 h 877888"/>
              <a:gd name="connsiteX2" fmla="*/ 91424 w 389502"/>
              <a:gd name="connsiteY2" fmla="*/ 117740 h 877888"/>
              <a:gd name="connsiteX3" fmla="*/ 91424 w 389502"/>
              <a:gd name="connsiteY3" fmla="*/ 0 h 877888"/>
              <a:gd name="connsiteX4" fmla="*/ 298077 w 389502"/>
              <a:gd name="connsiteY4" fmla="*/ 0 h 877888"/>
              <a:gd name="connsiteX5" fmla="*/ 298077 w 389502"/>
              <a:gd name="connsiteY5" fmla="*/ 117740 h 877888"/>
              <a:gd name="connsiteX6" fmla="*/ 389502 w 389502"/>
              <a:gd name="connsiteY6" fmla="*/ 117740 h 877888"/>
              <a:gd name="connsiteX7" fmla="*/ 389502 w 389502"/>
              <a:gd name="connsiteY7" fmla="*/ 466066 h 877888"/>
              <a:gd name="connsiteX8" fmla="*/ 248028 w 389502"/>
              <a:gd name="connsiteY8" fmla="*/ 877888 h 877888"/>
              <a:gd name="connsiteX0" fmla="*/ 0 w 389502"/>
              <a:gd name="connsiteY0" fmla="*/ 466066 h 466066"/>
              <a:gd name="connsiteX1" fmla="*/ 0 w 389502"/>
              <a:gd name="connsiteY1" fmla="*/ 117740 h 466066"/>
              <a:gd name="connsiteX2" fmla="*/ 91424 w 389502"/>
              <a:gd name="connsiteY2" fmla="*/ 117740 h 466066"/>
              <a:gd name="connsiteX3" fmla="*/ 91424 w 389502"/>
              <a:gd name="connsiteY3" fmla="*/ 0 h 466066"/>
              <a:gd name="connsiteX4" fmla="*/ 298077 w 389502"/>
              <a:gd name="connsiteY4" fmla="*/ 0 h 466066"/>
              <a:gd name="connsiteX5" fmla="*/ 298077 w 389502"/>
              <a:gd name="connsiteY5" fmla="*/ 117740 h 466066"/>
              <a:gd name="connsiteX6" fmla="*/ 389502 w 389502"/>
              <a:gd name="connsiteY6" fmla="*/ 117740 h 466066"/>
              <a:gd name="connsiteX7" fmla="*/ 389502 w 389502"/>
              <a:gd name="connsiteY7" fmla="*/ 466066 h 466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89502" h="466066">
                <a:moveTo>
                  <a:pt x="0" y="466066"/>
                </a:moveTo>
                <a:lnTo>
                  <a:pt x="0" y="117740"/>
                </a:lnTo>
                <a:lnTo>
                  <a:pt x="91424" y="117740"/>
                </a:lnTo>
                <a:lnTo>
                  <a:pt x="91424" y="0"/>
                </a:lnTo>
                <a:lnTo>
                  <a:pt x="298077" y="0"/>
                </a:lnTo>
                <a:lnTo>
                  <a:pt x="298077" y="117740"/>
                </a:lnTo>
                <a:lnTo>
                  <a:pt x="389502" y="117740"/>
                </a:lnTo>
                <a:lnTo>
                  <a:pt x="389502" y="466066"/>
                </a:lnTo>
              </a:path>
            </a:pathLst>
          </a:cu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486" name="直線コネクタ 485">
            <a:extLst>
              <a:ext uri="{FF2B5EF4-FFF2-40B4-BE49-F238E27FC236}">
                <a16:creationId xmlns:a16="http://schemas.microsoft.com/office/drawing/2014/main" id="{0C6EBBFA-1236-4A40-8E9B-E7A29B90B0C3}"/>
              </a:ext>
            </a:extLst>
          </p:cNvPr>
          <p:cNvCxnSpPr>
            <a:cxnSpLocks/>
            <a:stCxn id="484" idx="7"/>
            <a:endCxn id="482" idx="0"/>
          </p:cNvCxnSpPr>
          <p:nvPr/>
        </p:nvCxnSpPr>
        <p:spPr>
          <a:xfrm>
            <a:off x="2534300" y="5464230"/>
            <a:ext cx="46504" cy="455044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7" name="直線コネクタ 486">
            <a:extLst>
              <a:ext uri="{FF2B5EF4-FFF2-40B4-BE49-F238E27FC236}">
                <a16:creationId xmlns:a16="http://schemas.microsoft.com/office/drawing/2014/main" id="{FE8521E8-9BC2-4861-9659-A0CBB4BAAEC6}"/>
              </a:ext>
            </a:extLst>
          </p:cNvPr>
          <p:cNvCxnSpPr>
            <a:cxnSpLocks/>
            <a:stCxn id="485" idx="7"/>
            <a:endCxn id="483" idx="0"/>
          </p:cNvCxnSpPr>
          <p:nvPr/>
        </p:nvCxnSpPr>
        <p:spPr>
          <a:xfrm>
            <a:off x="3126222" y="5245175"/>
            <a:ext cx="344611" cy="674099"/>
          </a:xfrm>
          <a:prstGeom prst="line">
            <a:avLst/>
          </a:prstGeom>
          <a:ln w="63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8" name="テキスト ボックス 487">
            <a:extLst>
              <a:ext uri="{FF2B5EF4-FFF2-40B4-BE49-F238E27FC236}">
                <a16:creationId xmlns:a16="http://schemas.microsoft.com/office/drawing/2014/main" id="{6E1FA2F2-9484-46B3-97FB-2F56B24A71F6}"/>
              </a:ext>
            </a:extLst>
          </p:cNvPr>
          <p:cNvSpPr txBox="1"/>
          <p:nvPr/>
        </p:nvSpPr>
        <p:spPr>
          <a:xfrm>
            <a:off x="80715" y="6565841"/>
            <a:ext cx="56893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現存天守（げんそんてんしゅ）は、日本の城の天守</a:t>
            </a:r>
            <a:r>
              <a:rPr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天守閣で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のうち、江戸時代またはそれ以前に建設され、現代まで保存されている天守のことである。</a:t>
            </a:r>
          </a:p>
          <a:p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引用元：「現存天守」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『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フリー百科事典　ウィキペディア日本語版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』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http://ja.wikipedia.org/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）。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2020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18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r>
              <a:rPr kumimoji="1" lang="ja-JP" altLang="en-US" sz="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時（日本時間）現在での最新版を取得。</a:t>
            </a:r>
          </a:p>
        </p:txBody>
      </p:sp>
      <p:sp>
        <p:nvSpPr>
          <p:cNvPr id="489" name="テキスト ボックス 488">
            <a:extLst>
              <a:ext uri="{FF2B5EF4-FFF2-40B4-BE49-F238E27FC236}">
                <a16:creationId xmlns:a16="http://schemas.microsoft.com/office/drawing/2014/main" id="{5A31779D-6D0E-44F4-9253-D7206D212229}"/>
              </a:ext>
            </a:extLst>
          </p:cNvPr>
          <p:cNvSpPr txBox="1"/>
          <p:nvPr/>
        </p:nvSpPr>
        <p:spPr>
          <a:xfrm>
            <a:off x="95938" y="642806"/>
            <a:ext cx="4651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江戸時代またはそれ以前に建設された現存する天守閣の一覧です。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90" name="グループ化 489">
            <a:extLst>
              <a:ext uri="{FF2B5EF4-FFF2-40B4-BE49-F238E27FC236}">
                <a16:creationId xmlns:a16="http://schemas.microsoft.com/office/drawing/2014/main" id="{93433DA9-0402-4B3C-9597-9E1B807E5A33}"/>
              </a:ext>
            </a:extLst>
          </p:cNvPr>
          <p:cNvGrpSpPr/>
          <p:nvPr/>
        </p:nvGrpSpPr>
        <p:grpSpPr>
          <a:xfrm>
            <a:off x="7979592" y="5071192"/>
            <a:ext cx="1791366" cy="1620570"/>
            <a:chOff x="682946" y="954773"/>
            <a:chExt cx="2644454" cy="2392321"/>
          </a:xfrm>
        </p:grpSpPr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C1C6AF7F-31C2-478F-943D-6A1D2F5F97E5}"/>
                </a:ext>
              </a:extLst>
            </p:cNvPr>
            <p:cNvGrpSpPr/>
            <p:nvPr/>
          </p:nvGrpSpPr>
          <p:grpSpPr>
            <a:xfrm>
              <a:off x="682946" y="954773"/>
              <a:ext cx="2644454" cy="2392321"/>
              <a:chOff x="682946" y="954773"/>
              <a:chExt cx="2644454" cy="2392321"/>
            </a:xfrm>
          </p:grpSpPr>
          <p:sp>
            <p:nvSpPr>
              <p:cNvPr id="496" name="アーチ 18">
                <a:extLst>
                  <a:ext uri="{FF2B5EF4-FFF2-40B4-BE49-F238E27FC236}">
                    <a16:creationId xmlns:a16="http://schemas.microsoft.com/office/drawing/2014/main" id="{12F58BBE-D92B-4716-8DD6-89182DF51009}"/>
                  </a:ext>
                </a:extLst>
              </p:cNvPr>
              <p:cNvSpPr/>
              <p:nvPr/>
            </p:nvSpPr>
            <p:spPr bwMode="auto">
              <a:xfrm>
                <a:off x="1481710" y="954773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アーチ 18">
                <a:extLst>
                  <a:ext uri="{FF2B5EF4-FFF2-40B4-BE49-F238E27FC236}">
                    <a16:creationId xmlns:a16="http://schemas.microsoft.com/office/drawing/2014/main" id="{2808DE9A-18F1-4C33-9470-CFEDF1D77F2A}"/>
                  </a:ext>
                </a:extLst>
              </p:cNvPr>
              <p:cNvSpPr/>
              <p:nvPr/>
            </p:nvSpPr>
            <p:spPr bwMode="auto">
              <a:xfrm flipH="1">
                <a:off x="2419350" y="954773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アーチ 18">
                <a:extLst>
                  <a:ext uri="{FF2B5EF4-FFF2-40B4-BE49-F238E27FC236}">
                    <a16:creationId xmlns:a16="http://schemas.microsoft.com/office/drawing/2014/main" id="{43EA697B-C70F-4E13-B8A7-45A6B5C117BF}"/>
                  </a:ext>
                </a:extLst>
              </p:cNvPr>
              <p:cNvSpPr/>
              <p:nvPr/>
            </p:nvSpPr>
            <p:spPr bwMode="auto">
              <a:xfrm>
                <a:off x="1262768" y="1707331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アーチ 18">
                <a:extLst>
                  <a:ext uri="{FF2B5EF4-FFF2-40B4-BE49-F238E27FC236}">
                    <a16:creationId xmlns:a16="http://schemas.microsoft.com/office/drawing/2014/main" id="{6FDB0402-352A-4289-AC2C-4CEA69F7D6DD}"/>
                  </a:ext>
                </a:extLst>
              </p:cNvPr>
              <p:cNvSpPr/>
              <p:nvPr/>
            </p:nvSpPr>
            <p:spPr bwMode="auto">
              <a:xfrm flipH="1">
                <a:off x="2641807" y="1707331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アーチ 18">
                <a:extLst>
                  <a:ext uri="{FF2B5EF4-FFF2-40B4-BE49-F238E27FC236}">
                    <a16:creationId xmlns:a16="http://schemas.microsoft.com/office/drawing/2014/main" id="{DDFF0888-3813-4A04-BC07-EF23D6288762}"/>
                  </a:ext>
                </a:extLst>
              </p:cNvPr>
              <p:cNvSpPr/>
              <p:nvPr/>
            </p:nvSpPr>
            <p:spPr bwMode="auto">
              <a:xfrm>
                <a:off x="1011943" y="2501081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1" name="アーチ 18">
                <a:extLst>
                  <a:ext uri="{FF2B5EF4-FFF2-40B4-BE49-F238E27FC236}">
                    <a16:creationId xmlns:a16="http://schemas.microsoft.com/office/drawing/2014/main" id="{AAD98795-87DF-4313-81D1-64CB72167E5D}"/>
                  </a:ext>
                </a:extLst>
              </p:cNvPr>
              <p:cNvSpPr/>
              <p:nvPr/>
            </p:nvSpPr>
            <p:spPr bwMode="auto">
              <a:xfrm flipH="1">
                <a:off x="2883250" y="2501081"/>
                <a:ext cx="109284" cy="125970"/>
              </a:xfrm>
              <a:custGeom>
                <a:avLst/>
                <a:gdLst>
                  <a:gd name="connsiteX0" fmla="*/ 273388 w 565682"/>
                  <a:gd name="connsiteY0" fmla="*/ 565524 h 565682"/>
                  <a:gd name="connsiteX1" fmla="*/ 56327 w 565682"/>
                  <a:gd name="connsiteY1" fmla="*/ 452223 h 565682"/>
                  <a:gd name="connsiteX2" fmla="*/ 9019 w 565682"/>
                  <a:gd name="connsiteY2" fmla="*/ 211984 h 565682"/>
                  <a:gd name="connsiteX3" fmla="*/ 52787 w 565682"/>
                  <a:gd name="connsiteY3" fmla="*/ 223310 h 565682"/>
                  <a:gd name="connsiteX4" fmla="*/ 92533 w 565682"/>
                  <a:gd name="connsiteY4" fmla="*/ 425149 h 565682"/>
                  <a:gd name="connsiteX5" fmla="*/ 274899 w 565682"/>
                  <a:gd name="connsiteY5" fmla="*/ 520340 h 565682"/>
                  <a:gd name="connsiteX6" fmla="*/ 273388 w 565682"/>
                  <a:gd name="connsiteY6" fmla="*/ 565524 h 565682"/>
                  <a:gd name="connsiteX0" fmla="*/ 273390 w 291569"/>
                  <a:gd name="connsiteY0" fmla="*/ 353540 h 353540"/>
                  <a:gd name="connsiteX1" fmla="*/ 56329 w 291569"/>
                  <a:gd name="connsiteY1" fmla="*/ 240239 h 353540"/>
                  <a:gd name="connsiteX2" fmla="*/ 9021 w 291569"/>
                  <a:gd name="connsiteY2" fmla="*/ 0 h 353540"/>
                  <a:gd name="connsiteX3" fmla="*/ 52789 w 291569"/>
                  <a:gd name="connsiteY3" fmla="*/ 11326 h 353540"/>
                  <a:gd name="connsiteX4" fmla="*/ 92535 w 291569"/>
                  <a:gd name="connsiteY4" fmla="*/ 213165 h 353540"/>
                  <a:gd name="connsiteX5" fmla="*/ 291569 w 291569"/>
                  <a:gd name="connsiteY5" fmla="*/ 213106 h 353540"/>
                  <a:gd name="connsiteX6" fmla="*/ 273390 w 291569"/>
                  <a:gd name="connsiteY6" fmla="*/ 353540 h 353540"/>
                  <a:gd name="connsiteX0" fmla="*/ 273390 w 315892"/>
                  <a:gd name="connsiteY0" fmla="*/ 353540 h 354184"/>
                  <a:gd name="connsiteX1" fmla="*/ 56329 w 315892"/>
                  <a:gd name="connsiteY1" fmla="*/ 240239 h 354184"/>
                  <a:gd name="connsiteX2" fmla="*/ 9021 w 315892"/>
                  <a:gd name="connsiteY2" fmla="*/ 0 h 354184"/>
                  <a:gd name="connsiteX3" fmla="*/ 52789 w 315892"/>
                  <a:gd name="connsiteY3" fmla="*/ 11326 h 354184"/>
                  <a:gd name="connsiteX4" fmla="*/ 92535 w 315892"/>
                  <a:gd name="connsiteY4" fmla="*/ 213165 h 354184"/>
                  <a:gd name="connsiteX5" fmla="*/ 291569 w 315892"/>
                  <a:gd name="connsiteY5" fmla="*/ 213106 h 354184"/>
                  <a:gd name="connsiteX6" fmla="*/ 273390 w 315892"/>
                  <a:gd name="connsiteY6" fmla="*/ 353540 h 354184"/>
                  <a:gd name="connsiteX0" fmla="*/ 273390 w 354591"/>
                  <a:gd name="connsiteY0" fmla="*/ 353540 h 354184"/>
                  <a:gd name="connsiteX1" fmla="*/ 56329 w 354591"/>
                  <a:gd name="connsiteY1" fmla="*/ 240239 h 354184"/>
                  <a:gd name="connsiteX2" fmla="*/ 9021 w 354591"/>
                  <a:gd name="connsiteY2" fmla="*/ 0 h 354184"/>
                  <a:gd name="connsiteX3" fmla="*/ 52789 w 354591"/>
                  <a:gd name="connsiteY3" fmla="*/ 11326 h 354184"/>
                  <a:gd name="connsiteX4" fmla="*/ 92535 w 354591"/>
                  <a:gd name="connsiteY4" fmla="*/ 213165 h 354184"/>
                  <a:gd name="connsiteX5" fmla="*/ 291569 w 354591"/>
                  <a:gd name="connsiteY5" fmla="*/ 213106 h 354184"/>
                  <a:gd name="connsiteX6" fmla="*/ 273390 w 354591"/>
                  <a:gd name="connsiteY6" fmla="*/ 353540 h 354184"/>
                  <a:gd name="connsiteX0" fmla="*/ 299093 w 342513"/>
                  <a:gd name="connsiteY0" fmla="*/ 296390 h 297442"/>
                  <a:gd name="connsiteX1" fmla="*/ 55839 w 342513"/>
                  <a:gd name="connsiteY1" fmla="*/ 240239 h 297442"/>
                  <a:gd name="connsiteX2" fmla="*/ 8531 w 342513"/>
                  <a:gd name="connsiteY2" fmla="*/ 0 h 297442"/>
                  <a:gd name="connsiteX3" fmla="*/ 52299 w 342513"/>
                  <a:gd name="connsiteY3" fmla="*/ 11326 h 297442"/>
                  <a:gd name="connsiteX4" fmla="*/ 92045 w 342513"/>
                  <a:gd name="connsiteY4" fmla="*/ 213165 h 297442"/>
                  <a:gd name="connsiteX5" fmla="*/ 291079 w 342513"/>
                  <a:gd name="connsiteY5" fmla="*/ 213106 h 297442"/>
                  <a:gd name="connsiteX6" fmla="*/ 299093 w 342513"/>
                  <a:gd name="connsiteY6" fmla="*/ 296390 h 297442"/>
                  <a:gd name="connsiteX0" fmla="*/ 299093 w 354303"/>
                  <a:gd name="connsiteY0" fmla="*/ 296390 h 299926"/>
                  <a:gd name="connsiteX1" fmla="*/ 55839 w 354303"/>
                  <a:gd name="connsiteY1" fmla="*/ 240239 h 299926"/>
                  <a:gd name="connsiteX2" fmla="*/ 8531 w 354303"/>
                  <a:gd name="connsiteY2" fmla="*/ 0 h 299926"/>
                  <a:gd name="connsiteX3" fmla="*/ 52299 w 354303"/>
                  <a:gd name="connsiteY3" fmla="*/ 11326 h 299926"/>
                  <a:gd name="connsiteX4" fmla="*/ 92045 w 354303"/>
                  <a:gd name="connsiteY4" fmla="*/ 213165 h 299926"/>
                  <a:gd name="connsiteX5" fmla="*/ 338704 w 354303"/>
                  <a:gd name="connsiteY5" fmla="*/ 167862 h 299926"/>
                  <a:gd name="connsiteX6" fmla="*/ 299093 w 354303"/>
                  <a:gd name="connsiteY6" fmla="*/ 296390 h 299926"/>
                  <a:gd name="connsiteX0" fmla="*/ 299093 w 352720"/>
                  <a:gd name="connsiteY0" fmla="*/ 296390 h 299926"/>
                  <a:gd name="connsiteX1" fmla="*/ 55839 w 352720"/>
                  <a:gd name="connsiteY1" fmla="*/ 240239 h 299926"/>
                  <a:gd name="connsiteX2" fmla="*/ 8531 w 352720"/>
                  <a:gd name="connsiteY2" fmla="*/ 0 h 299926"/>
                  <a:gd name="connsiteX3" fmla="*/ 52299 w 352720"/>
                  <a:gd name="connsiteY3" fmla="*/ 11326 h 299926"/>
                  <a:gd name="connsiteX4" fmla="*/ 113476 w 352720"/>
                  <a:gd name="connsiteY4" fmla="*/ 194115 h 299926"/>
                  <a:gd name="connsiteX5" fmla="*/ 338704 w 352720"/>
                  <a:gd name="connsiteY5" fmla="*/ 167862 h 299926"/>
                  <a:gd name="connsiteX6" fmla="*/ 299093 w 352720"/>
                  <a:gd name="connsiteY6" fmla="*/ 296390 h 299926"/>
                  <a:gd name="connsiteX0" fmla="*/ 335827 w 369292"/>
                  <a:gd name="connsiteY0" fmla="*/ 255909 h 268592"/>
                  <a:gd name="connsiteX1" fmla="*/ 56854 w 369292"/>
                  <a:gd name="connsiteY1" fmla="*/ 240239 h 268592"/>
                  <a:gd name="connsiteX2" fmla="*/ 9546 w 369292"/>
                  <a:gd name="connsiteY2" fmla="*/ 0 h 268592"/>
                  <a:gd name="connsiteX3" fmla="*/ 53314 w 369292"/>
                  <a:gd name="connsiteY3" fmla="*/ 11326 h 268592"/>
                  <a:gd name="connsiteX4" fmla="*/ 114491 w 369292"/>
                  <a:gd name="connsiteY4" fmla="*/ 194115 h 268592"/>
                  <a:gd name="connsiteX5" fmla="*/ 339719 w 369292"/>
                  <a:gd name="connsiteY5" fmla="*/ 167862 h 268592"/>
                  <a:gd name="connsiteX6" fmla="*/ 335827 w 369292"/>
                  <a:gd name="connsiteY6" fmla="*/ 255909 h 268592"/>
                  <a:gd name="connsiteX0" fmla="*/ 335827 w 372139"/>
                  <a:gd name="connsiteY0" fmla="*/ 255909 h 268592"/>
                  <a:gd name="connsiteX1" fmla="*/ 56854 w 372139"/>
                  <a:gd name="connsiteY1" fmla="*/ 240239 h 268592"/>
                  <a:gd name="connsiteX2" fmla="*/ 9546 w 372139"/>
                  <a:gd name="connsiteY2" fmla="*/ 0 h 268592"/>
                  <a:gd name="connsiteX3" fmla="*/ 53314 w 372139"/>
                  <a:gd name="connsiteY3" fmla="*/ 11326 h 268592"/>
                  <a:gd name="connsiteX4" fmla="*/ 69247 w 372139"/>
                  <a:gd name="connsiteY4" fmla="*/ 141727 h 268592"/>
                  <a:gd name="connsiteX5" fmla="*/ 339719 w 372139"/>
                  <a:gd name="connsiteY5" fmla="*/ 167862 h 268592"/>
                  <a:gd name="connsiteX6" fmla="*/ 335827 w 372139"/>
                  <a:gd name="connsiteY6" fmla="*/ 255909 h 268592"/>
                  <a:gd name="connsiteX0" fmla="*/ 335827 w 372139"/>
                  <a:gd name="connsiteY0" fmla="*/ 299352 h 312035"/>
                  <a:gd name="connsiteX1" fmla="*/ 56854 w 372139"/>
                  <a:gd name="connsiteY1" fmla="*/ 283682 h 312035"/>
                  <a:gd name="connsiteX2" fmla="*/ 9546 w 372139"/>
                  <a:gd name="connsiteY2" fmla="*/ 43443 h 312035"/>
                  <a:gd name="connsiteX3" fmla="*/ 103320 w 372139"/>
                  <a:gd name="connsiteY3" fmla="*/ 0 h 312035"/>
                  <a:gd name="connsiteX4" fmla="*/ 69247 w 372139"/>
                  <a:gd name="connsiteY4" fmla="*/ 185170 h 312035"/>
                  <a:gd name="connsiteX5" fmla="*/ 339719 w 372139"/>
                  <a:gd name="connsiteY5" fmla="*/ 211305 h 312035"/>
                  <a:gd name="connsiteX6" fmla="*/ 335827 w 372139"/>
                  <a:gd name="connsiteY6" fmla="*/ 299352 h 312035"/>
                  <a:gd name="connsiteX0" fmla="*/ 330103 w 366415"/>
                  <a:gd name="connsiteY0" fmla="*/ 313059 h 329423"/>
                  <a:gd name="connsiteX1" fmla="*/ 51130 w 366415"/>
                  <a:gd name="connsiteY1" fmla="*/ 297389 h 329423"/>
                  <a:gd name="connsiteX2" fmla="*/ 10966 w 366415"/>
                  <a:gd name="connsiteY2" fmla="*/ 0 h 329423"/>
                  <a:gd name="connsiteX3" fmla="*/ 97596 w 366415"/>
                  <a:gd name="connsiteY3" fmla="*/ 13707 h 329423"/>
                  <a:gd name="connsiteX4" fmla="*/ 63523 w 366415"/>
                  <a:gd name="connsiteY4" fmla="*/ 198877 h 329423"/>
                  <a:gd name="connsiteX5" fmla="*/ 333995 w 366415"/>
                  <a:gd name="connsiteY5" fmla="*/ 225012 h 329423"/>
                  <a:gd name="connsiteX6" fmla="*/ 330103 w 366415"/>
                  <a:gd name="connsiteY6" fmla="*/ 313059 h 329423"/>
                  <a:gd name="connsiteX0" fmla="*/ 321762 w 358074"/>
                  <a:gd name="connsiteY0" fmla="*/ 313059 h 329423"/>
                  <a:gd name="connsiteX1" fmla="*/ 42789 w 358074"/>
                  <a:gd name="connsiteY1" fmla="*/ 297389 h 329423"/>
                  <a:gd name="connsiteX2" fmla="*/ 2625 w 358074"/>
                  <a:gd name="connsiteY2" fmla="*/ 0 h 329423"/>
                  <a:gd name="connsiteX3" fmla="*/ 37794 w 358074"/>
                  <a:gd name="connsiteY3" fmla="*/ 51771 h 329423"/>
                  <a:gd name="connsiteX4" fmla="*/ 89255 w 358074"/>
                  <a:gd name="connsiteY4" fmla="*/ 13707 h 329423"/>
                  <a:gd name="connsiteX5" fmla="*/ 55182 w 358074"/>
                  <a:gd name="connsiteY5" fmla="*/ 198877 h 329423"/>
                  <a:gd name="connsiteX6" fmla="*/ 325654 w 358074"/>
                  <a:gd name="connsiteY6" fmla="*/ 225012 h 329423"/>
                  <a:gd name="connsiteX7" fmla="*/ 321762 w 358074"/>
                  <a:gd name="connsiteY7" fmla="*/ 313059 h 329423"/>
                  <a:gd name="connsiteX0" fmla="*/ 226885 w 329885"/>
                  <a:gd name="connsiteY0" fmla="*/ 336872 h 344513"/>
                  <a:gd name="connsiteX1" fmla="*/ 40781 w 329885"/>
                  <a:gd name="connsiteY1" fmla="*/ 297389 h 344513"/>
                  <a:gd name="connsiteX2" fmla="*/ 617 w 329885"/>
                  <a:gd name="connsiteY2" fmla="*/ 0 h 344513"/>
                  <a:gd name="connsiteX3" fmla="*/ 35786 w 329885"/>
                  <a:gd name="connsiteY3" fmla="*/ 51771 h 344513"/>
                  <a:gd name="connsiteX4" fmla="*/ 87247 w 329885"/>
                  <a:gd name="connsiteY4" fmla="*/ 13707 h 344513"/>
                  <a:gd name="connsiteX5" fmla="*/ 53174 w 329885"/>
                  <a:gd name="connsiteY5" fmla="*/ 198877 h 344513"/>
                  <a:gd name="connsiteX6" fmla="*/ 323646 w 329885"/>
                  <a:gd name="connsiteY6" fmla="*/ 225012 h 344513"/>
                  <a:gd name="connsiteX7" fmla="*/ 226885 w 329885"/>
                  <a:gd name="connsiteY7" fmla="*/ 336872 h 344513"/>
                  <a:gd name="connsiteX0" fmla="*/ 226885 w 256077"/>
                  <a:gd name="connsiteY0" fmla="*/ 336872 h 343459"/>
                  <a:gd name="connsiteX1" fmla="*/ 40781 w 256077"/>
                  <a:gd name="connsiteY1" fmla="*/ 297389 h 343459"/>
                  <a:gd name="connsiteX2" fmla="*/ 617 w 256077"/>
                  <a:gd name="connsiteY2" fmla="*/ 0 h 343459"/>
                  <a:gd name="connsiteX3" fmla="*/ 35786 w 256077"/>
                  <a:gd name="connsiteY3" fmla="*/ 51771 h 343459"/>
                  <a:gd name="connsiteX4" fmla="*/ 87247 w 256077"/>
                  <a:gd name="connsiteY4" fmla="*/ 13707 h 343459"/>
                  <a:gd name="connsiteX5" fmla="*/ 53174 w 256077"/>
                  <a:gd name="connsiteY5" fmla="*/ 198877 h 343459"/>
                  <a:gd name="connsiteX6" fmla="*/ 237921 w 256077"/>
                  <a:gd name="connsiteY6" fmla="*/ 239299 h 343459"/>
                  <a:gd name="connsiteX7" fmla="*/ 226885 w 256077"/>
                  <a:gd name="connsiteY7" fmla="*/ 336872 h 343459"/>
                  <a:gd name="connsiteX0" fmla="*/ 240523 w 271658"/>
                  <a:gd name="connsiteY0" fmla="*/ 336872 h 345345"/>
                  <a:gd name="connsiteX1" fmla="*/ 18700 w 271658"/>
                  <a:gd name="connsiteY1" fmla="*/ 302151 h 345345"/>
                  <a:gd name="connsiteX2" fmla="*/ 14255 w 271658"/>
                  <a:gd name="connsiteY2" fmla="*/ 0 h 345345"/>
                  <a:gd name="connsiteX3" fmla="*/ 49424 w 271658"/>
                  <a:gd name="connsiteY3" fmla="*/ 51771 h 345345"/>
                  <a:gd name="connsiteX4" fmla="*/ 100885 w 271658"/>
                  <a:gd name="connsiteY4" fmla="*/ 13707 h 345345"/>
                  <a:gd name="connsiteX5" fmla="*/ 66812 w 271658"/>
                  <a:gd name="connsiteY5" fmla="*/ 198877 h 345345"/>
                  <a:gd name="connsiteX6" fmla="*/ 251559 w 271658"/>
                  <a:gd name="connsiteY6" fmla="*/ 239299 h 345345"/>
                  <a:gd name="connsiteX7" fmla="*/ 240523 w 271658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66812 w 284732"/>
                  <a:gd name="connsiteY5" fmla="*/ 198877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00885 w 284732"/>
                  <a:gd name="connsiteY4" fmla="*/ 13707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5177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0523 w 284732"/>
                  <a:gd name="connsiteY0" fmla="*/ 336872 h 345345"/>
                  <a:gd name="connsiteX1" fmla="*/ 18700 w 284732"/>
                  <a:gd name="connsiteY1" fmla="*/ 302151 h 345345"/>
                  <a:gd name="connsiteX2" fmla="*/ 14255 w 284732"/>
                  <a:gd name="connsiteY2" fmla="*/ 0 h 345345"/>
                  <a:gd name="connsiteX3" fmla="*/ 49424 w 284732"/>
                  <a:gd name="connsiteY3" fmla="*/ 70821 h 345345"/>
                  <a:gd name="connsiteX4" fmla="*/ 146129 w 284732"/>
                  <a:gd name="connsiteY4" fmla="*/ 56570 h 345345"/>
                  <a:gd name="connsiteX5" fmla="*/ 57287 w 284732"/>
                  <a:gd name="connsiteY5" fmla="*/ 222690 h 345345"/>
                  <a:gd name="connsiteX6" fmla="*/ 251559 w 284732"/>
                  <a:gd name="connsiteY6" fmla="*/ 239299 h 345345"/>
                  <a:gd name="connsiteX7" fmla="*/ 240523 w 284732"/>
                  <a:gd name="connsiteY7" fmla="*/ 336872 h 345345"/>
                  <a:gd name="connsiteX0" fmla="*/ 248634 w 292843"/>
                  <a:gd name="connsiteY0" fmla="*/ 336872 h 345345"/>
                  <a:gd name="connsiteX1" fmla="*/ 26811 w 292843"/>
                  <a:gd name="connsiteY1" fmla="*/ 302151 h 345345"/>
                  <a:gd name="connsiteX2" fmla="*/ 5698 w 292843"/>
                  <a:gd name="connsiteY2" fmla="*/ 0 h 345345"/>
                  <a:gd name="connsiteX3" fmla="*/ 57535 w 292843"/>
                  <a:gd name="connsiteY3" fmla="*/ 70821 h 345345"/>
                  <a:gd name="connsiteX4" fmla="*/ 154240 w 292843"/>
                  <a:gd name="connsiteY4" fmla="*/ 56570 h 345345"/>
                  <a:gd name="connsiteX5" fmla="*/ 65398 w 292843"/>
                  <a:gd name="connsiteY5" fmla="*/ 222690 h 345345"/>
                  <a:gd name="connsiteX6" fmla="*/ 259670 w 292843"/>
                  <a:gd name="connsiteY6" fmla="*/ 239299 h 345345"/>
                  <a:gd name="connsiteX7" fmla="*/ 248634 w 292843"/>
                  <a:gd name="connsiteY7" fmla="*/ 336872 h 345345"/>
                  <a:gd name="connsiteX0" fmla="*/ 247597 w 291692"/>
                  <a:gd name="connsiteY0" fmla="*/ 336872 h 349907"/>
                  <a:gd name="connsiteX1" fmla="*/ 28155 w 291692"/>
                  <a:gd name="connsiteY1" fmla="*/ 311676 h 349907"/>
                  <a:gd name="connsiteX2" fmla="*/ 4661 w 291692"/>
                  <a:gd name="connsiteY2" fmla="*/ 0 h 349907"/>
                  <a:gd name="connsiteX3" fmla="*/ 56498 w 291692"/>
                  <a:gd name="connsiteY3" fmla="*/ 70821 h 349907"/>
                  <a:gd name="connsiteX4" fmla="*/ 153203 w 291692"/>
                  <a:gd name="connsiteY4" fmla="*/ 56570 h 349907"/>
                  <a:gd name="connsiteX5" fmla="*/ 64361 w 291692"/>
                  <a:gd name="connsiteY5" fmla="*/ 222690 h 349907"/>
                  <a:gd name="connsiteX6" fmla="*/ 258633 w 291692"/>
                  <a:gd name="connsiteY6" fmla="*/ 239299 h 349907"/>
                  <a:gd name="connsiteX7" fmla="*/ 247597 w 291692"/>
                  <a:gd name="connsiteY7" fmla="*/ 336872 h 349907"/>
                  <a:gd name="connsiteX0" fmla="*/ 247597 w 291692"/>
                  <a:gd name="connsiteY0" fmla="*/ 336872 h 343420"/>
                  <a:gd name="connsiteX1" fmla="*/ 28155 w 291692"/>
                  <a:gd name="connsiteY1" fmla="*/ 311676 h 343420"/>
                  <a:gd name="connsiteX2" fmla="*/ 4661 w 291692"/>
                  <a:gd name="connsiteY2" fmla="*/ 0 h 343420"/>
                  <a:gd name="connsiteX3" fmla="*/ 56498 w 291692"/>
                  <a:gd name="connsiteY3" fmla="*/ 70821 h 343420"/>
                  <a:gd name="connsiteX4" fmla="*/ 153203 w 291692"/>
                  <a:gd name="connsiteY4" fmla="*/ 56570 h 343420"/>
                  <a:gd name="connsiteX5" fmla="*/ 64361 w 291692"/>
                  <a:gd name="connsiteY5" fmla="*/ 222690 h 343420"/>
                  <a:gd name="connsiteX6" fmla="*/ 258633 w 291692"/>
                  <a:gd name="connsiteY6" fmla="*/ 239299 h 343420"/>
                  <a:gd name="connsiteX7" fmla="*/ 247597 w 291692"/>
                  <a:gd name="connsiteY7" fmla="*/ 336872 h 343420"/>
                  <a:gd name="connsiteX0" fmla="*/ 249978 w 292541"/>
                  <a:gd name="connsiteY0" fmla="*/ 327347 h 337208"/>
                  <a:gd name="connsiteX1" fmla="*/ 28155 w 292541"/>
                  <a:gd name="connsiteY1" fmla="*/ 311676 h 337208"/>
                  <a:gd name="connsiteX2" fmla="*/ 4661 w 292541"/>
                  <a:gd name="connsiteY2" fmla="*/ 0 h 337208"/>
                  <a:gd name="connsiteX3" fmla="*/ 56498 w 292541"/>
                  <a:gd name="connsiteY3" fmla="*/ 70821 h 337208"/>
                  <a:gd name="connsiteX4" fmla="*/ 153203 w 292541"/>
                  <a:gd name="connsiteY4" fmla="*/ 56570 h 337208"/>
                  <a:gd name="connsiteX5" fmla="*/ 64361 w 292541"/>
                  <a:gd name="connsiteY5" fmla="*/ 222690 h 337208"/>
                  <a:gd name="connsiteX6" fmla="*/ 258633 w 292541"/>
                  <a:gd name="connsiteY6" fmla="*/ 239299 h 337208"/>
                  <a:gd name="connsiteX7" fmla="*/ 249978 w 292541"/>
                  <a:gd name="connsiteY7" fmla="*/ 327347 h 337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92541" h="337208">
                    <a:moveTo>
                      <a:pt x="249978" y="327347"/>
                    </a:moveTo>
                    <a:cubicBezTo>
                      <a:pt x="211565" y="339410"/>
                      <a:pt x="54356" y="346390"/>
                      <a:pt x="28155" y="311676"/>
                    </a:cubicBezTo>
                    <a:cubicBezTo>
                      <a:pt x="-12334" y="255531"/>
                      <a:pt x="1922" y="48477"/>
                      <a:pt x="4661" y="0"/>
                    </a:cubicBezTo>
                    <a:cubicBezTo>
                      <a:pt x="23528" y="2176"/>
                      <a:pt x="37631" y="68645"/>
                      <a:pt x="56498" y="70821"/>
                    </a:cubicBezTo>
                    <a:lnTo>
                      <a:pt x="153203" y="56570"/>
                    </a:lnTo>
                    <a:cubicBezTo>
                      <a:pt x="113704" y="126395"/>
                      <a:pt x="21168" y="164929"/>
                      <a:pt x="64361" y="222690"/>
                    </a:cubicBezTo>
                    <a:cubicBezTo>
                      <a:pt x="107554" y="280452"/>
                      <a:pt x="229681" y="216300"/>
                      <a:pt x="258633" y="239299"/>
                    </a:cubicBezTo>
                    <a:cubicBezTo>
                      <a:pt x="318542" y="259916"/>
                      <a:pt x="288391" y="315284"/>
                      <a:pt x="249978" y="327347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2" name="正方形/長方形 501">
                <a:extLst>
                  <a:ext uri="{FF2B5EF4-FFF2-40B4-BE49-F238E27FC236}">
                    <a16:creationId xmlns:a16="http://schemas.microsoft.com/office/drawing/2014/main" id="{2E596231-2095-4ADD-9374-B7B572BDC981}"/>
                  </a:ext>
                </a:extLst>
              </p:cNvPr>
              <p:cNvSpPr/>
              <p:nvPr/>
            </p:nvSpPr>
            <p:spPr bwMode="auto">
              <a:xfrm>
                <a:off x="1442609" y="1403776"/>
                <a:ext cx="1125126" cy="221831"/>
              </a:xfrm>
              <a:prstGeom prst="rect">
                <a:avLst/>
              </a:pr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3" name="正方形/長方形 502">
                <a:extLst>
                  <a:ext uri="{FF2B5EF4-FFF2-40B4-BE49-F238E27FC236}">
                    <a16:creationId xmlns:a16="http://schemas.microsoft.com/office/drawing/2014/main" id="{AFF1C402-AE5F-4C7C-987C-93178CE19FA9}"/>
                  </a:ext>
                </a:extLst>
              </p:cNvPr>
              <p:cNvSpPr/>
              <p:nvPr/>
            </p:nvSpPr>
            <p:spPr bwMode="auto">
              <a:xfrm>
                <a:off x="1442609" y="1582369"/>
                <a:ext cx="1125126" cy="82752"/>
              </a:xfrm>
              <a:prstGeom prst="rect">
                <a:avLst/>
              </a:prstGeom>
              <a:solidFill>
                <a:srgbClr val="99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4" name="正方形/長方形 503">
                <a:extLst>
                  <a:ext uri="{FF2B5EF4-FFF2-40B4-BE49-F238E27FC236}">
                    <a16:creationId xmlns:a16="http://schemas.microsoft.com/office/drawing/2014/main" id="{61F00E6C-0716-41AF-8365-CB5FA910D99A}"/>
                  </a:ext>
                </a:extLst>
              </p:cNvPr>
              <p:cNvSpPr/>
              <p:nvPr/>
            </p:nvSpPr>
            <p:spPr bwMode="auto">
              <a:xfrm>
                <a:off x="1400494" y="1656685"/>
                <a:ext cx="1209356" cy="226767"/>
              </a:xfrm>
              <a:prstGeom prst="rect">
                <a:avLst/>
              </a:prstGeom>
              <a:pattFill prst="dkHorz">
                <a:fgClr>
                  <a:srgbClr val="CC6600"/>
                </a:fgClr>
                <a:bgClr>
                  <a:srgbClr val="99000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8113D275-FE15-4E1F-A6DE-5D3BF3D5B354}"/>
                  </a:ext>
                </a:extLst>
              </p:cNvPr>
              <p:cNvSpPr/>
              <p:nvPr/>
            </p:nvSpPr>
            <p:spPr bwMode="auto">
              <a:xfrm>
                <a:off x="1172580" y="1073245"/>
                <a:ext cx="1665185" cy="398968"/>
              </a:xfrm>
              <a:custGeom>
                <a:avLst/>
                <a:gdLst>
                  <a:gd name="connsiteX0" fmla="*/ 313868 w 1665185"/>
                  <a:gd name="connsiteY0" fmla="*/ 0 h 398968"/>
                  <a:gd name="connsiteX1" fmla="*/ 1351317 w 1665185"/>
                  <a:gd name="connsiteY1" fmla="*/ 0 h 398968"/>
                  <a:gd name="connsiteX2" fmla="*/ 1665185 w 1665185"/>
                  <a:gd name="connsiteY2" fmla="*/ 398968 h 398968"/>
                  <a:gd name="connsiteX3" fmla="*/ 1052971 w 1665185"/>
                  <a:gd name="connsiteY3" fmla="*/ 398968 h 398968"/>
                  <a:gd name="connsiteX4" fmla="*/ 1039262 w 1665185"/>
                  <a:gd name="connsiteY4" fmla="*/ 365872 h 398968"/>
                  <a:gd name="connsiteX5" fmla="*/ 994946 w 1665185"/>
                  <a:gd name="connsiteY5" fmla="*/ 347516 h 398968"/>
                  <a:gd name="connsiteX6" fmla="*/ 670239 w 1665185"/>
                  <a:gd name="connsiteY6" fmla="*/ 347516 h 398968"/>
                  <a:gd name="connsiteX7" fmla="*/ 625923 w 1665185"/>
                  <a:gd name="connsiteY7" fmla="*/ 365872 h 398968"/>
                  <a:gd name="connsiteX8" fmla="*/ 612215 w 1665185"/>
                  <a:gd name="connsiteY8" fmla="*/ 398968 h 398968"/>
                  <a:gd name="connsiteX9" fmla="*/ 0 w 1665185"/>
                  <a:gd name="connsiteY9" fmla="*/ 398968 h 3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65185" h="398968">
                    <a:moveTo>
                      <a:pt x="313868" y="0"/>
                    </a:moveTo>
                    <a:lnTo>
                      <a:pt x="1351317" y="0"/>
                    </a:lnTo>
                    <a:lnTo>
                      <a:pt x="1665185" y="398968"/>
                    </a:lnTo>
                    <a:lnTo>
                      <a:pt x="1052971" y="398968"/>
                    </a:lnTo>
                    <a:lnTo>
                      <a:pt x="1039262" y="365872"/>
                    </a:lnTo>
                    <a:cubicBezTo>
                      <a:pt x="1027921" y="354531"/>
                      <a:pt x="1012253" y="347516"/>
                      <a:pt x="994946" y="347516"/>
                    </a:cubicBezTo>
                    <a:lnTo>
                      <a:pt x="670239" y="347516"/>
                    </a:lnTo>
                    <a:cubicBezTo>
                      <a:pt x="652933" y="347516"/>
                      <a:pt x="637265" y="354531"/>
                      <a:pt x="625923" y="365872"/>
                    </a:cubicBezTo>
                    <a:lnTo>
                      <a:pt x="612215" y="398968"/>
                    </a:lnTo>
                    <a:lnTo>
                      <a:pt x="0" y="398968"/>
                    </a:lnTo>
                    <a:close/>
                  </a:path>
                </a:pathLst>
              </a:cu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6" name="二等辺三角形 505">
                <a:extLst>
                  <a:ext uri="{FF2B5EF4-FFF2-40B4-BE49-F238E27FC236}">
                    <a16:creationId xmlns:a16="http://schemas.microsoft.com/office/drawing/2014/main" id="{43ADB2D5-31EB-47AB-A96F-65E1975F5319}"/>
                  </a:ext>
                </a:extLst>
              </p:cNvPr>
              <p:cNvSpPr/>
              <p:nvPr/>
            </p:nvSpPr>
            <p:spPr bwMode="auto">
              <a:xfrm>
                <a:off x="1673544" y="1565252"/>
                <a:ext cx="663256" cy="274490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7" name="二等辺三角形 506">
                <a:extLst>
                  <a:ext uri="{FF2B5EF4-FFF2-40B4-BE49-F238E27FC236}">
                    <a16:creationId xmlns:a16="http://schemas.microsoft.com/office/drawing/2014/main" id="{361E8B43-2C17-451D-BC57-836E65EE199B}"/>
                  </a:ext>
                </a:extLst>
              </p:cNvPr>
              <p:cNvSpPr/>
              <p:nvPr/>
            </p:nvSpPr>
            <p:spPr bwMode="auto">
              <a:xfrm>
                <a:off x="1710056" y="1625607"/>
                <a:ext cx="590232" cy="244268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42843B8D-389D-4DDD-9A4D-F07E4994ADE2}"/>
                  </a:ext>
                </a:extLst>
              </p:cNvPr>
              <p:cNvSpPr/>
              <p:nvPr/>
            </p:nvSpPr>
            <p:spPr bwMode="auto">
              <a:xfrm>
                <a:off x="965519" y="3025923"/>
                <a:ext cx="2079306" cy="321171"/>
              </a:xfrm>
              <a:prstGeom prst="rect">
                <a:avLst/>
              </a:pr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9" name="正方形/長方形 508">
                <a:extLst>
                  <a:ext uri="{FF2B5EF4-FFF2-40B4-BE49-F238E27FC236}">
                    <a16:creationId xmlns:a16="http://schemas.microsoft.com/office/drawing/2014/main" id="{EF1F6121-7A81-41B8-9324-A18FD4BEE6BA}"/>
                  </a:ext>
                </a:extLst>
              </p:cNvPr>
              <p:cNvSpPr/>
              <p:nvPr/>
            </p:nvSpPr>
            <p:spPr bwMode="auto">
              <a:xfrm>
                <a:off x="1205231" y="2161338"/>
                <a:ext cx="1599882" cy="547581"/>
              </a:xfrm>
              <a:prstGeom prst="rect">
                <a:avLst/>
              </a:pr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0" name="台形 509">
                <a:extLst>
                  <a:ext uri="{FF2B5EF4-FFF2-40B4-BE49-F238E27FC236}">
                    <a16:creationId xmlns:a16="http://schemas.microsoft.com/office/drawing/2014/main" id="{C21FDE2C-BFFB-4480-A67C-774A60504DE1}"/>
                  </a:ext>
                </a:extLst>
              </p:cNvPr>
              <p:cNvSpPr/>
              <p:nvPr/>
            </p:nvSpPr>
            <p:spPr bwMode="auto">
              <a:xfrm>
                <a:off x="930715" y="1828711"/>
                <a:ext cx="2148916" cy="427334"/>
              </a:xfrm>
              <a:prstGeom prst="trapezoid">
                <a:avLst>
                  <a:gd name="adj" fmla="val 78670"/>
                </a:avLst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台形 510">
                <a:extLst>
                  <a:ext uri="{FF2B5EF4-FFF2-40B4-BE49-F238E27FC236}">
                    <a16:creationId xmlns:a16="http://schemas.microsoft.com/office/drawing/2014/main" id="{4A58515D-9BF3-42BE-AAE9-B86290793A30}"/>
                  </a:ext>
                </a:extLst>
              </p:cNvPr>
              <p:cNvSpPr/>
              <p:nvPr/>
            </p:nvSpPr>
            <p:spPr bwMode="auto">
              <a:xfrm>
                <a:off x="682946" y="2625696"/>
                <a:ext cx="2644454" cy="427334"/>
              </a:xfrm>
              <a:prstGeom prst="trapezoid">
                <a:avLst>
                  <a:gd name="adj" fmla="val 78670"/>
                </a:avLst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D06031BC-CC0B-4907-940B-F97293DFBBF2}"/>
                  </a:ext>
                </a:extLst>
              </p:cNvPr>
              <p:cNvSpPr/>
              <p:nvPr/>
            </p:nvSpPr>
            <p:spPr bwMode="auto">
              <a:xfrm>
                <a:off x="1526700" y="1847312"/>
                <a:ext cx="956944" cy="274490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台形 512">
                <a:extLst>
                  <a:ext uri="{FF2B5EF4-FFF2-40B4-BE49-F238E27FC236}">
                    <a16:creationId xmlns:a16="http://schemas.microsoft.com/office/drawing/2014/main" id="{FF5B72CD-725B-4EDE-BC35-3454857C70F0}"/>
                  </a:ext>
                </a:extLst>
              </p:cNvPr>
              <p:cNvSpPr/>
              <p:nvPr/>
            </p:nvSpPr>
            <p:spPr bwMode="auto">
              <a:xfrm>
                <a:off x="1425896" y="1803647"/>
                <a:ext cx="1158554" cy="104475"/>
              </a:xfrm>
              <a:prstGeom prst="trapezoid">
                <a:avLst>
                  <a:gd name="adj" fmla="val 78670"/>
                </a:avLst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F4ABB7E3-7B53-4049-B776-D3591E99919D}"/>
                  </a:ext>
                </a:extLst>
              </p:cNvPr>
              <p:cNvSpPr/>
              <p:nvPr/>
            </p:nvSpPr>
            <p:spPr bwMode="auto">
              <a:xfrm>
                <a:off x="1286194" y="2504536"/>
                <a:ext cx="1437956" cy="378199"/>
              </a:xfrm>
              <a:prstGeom prst="rect">
                <a:avLst/>
              </a:prstGeom>
              <a:gradFill>
                <a:gsLst>
                  <a:gs pos="50000">
                    <a:schemeClr val="accent1">
                      <a:lumMod val="5000"/>
                      <a:lumOff val="95000"/>
                    </a:schemeClr>
                  </a:gs>
                  <a:gs pos="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二等辺三角形 514">
                <a:extLst>
                  <a:ext uri="{FF2B5EF4-FFF2-40B4-BE49-F238E27FC236}">
                    <a16:creationId xmlns:a16="http://schemas.microsoft.com/office/drawing/2014/main" id="{4D22BD4F-F1DE-4219-90C6-A4626A2772FB}"/>
                  </a:ext>
                </a:extLst>
              </p:cNvPr>
              <p:cNvSpPr/>
              <p:nvPr/>
            </p:nvSpPr>
            <p:spPr bwMode="auto">
              <a:xfrm>
                <a:off x="1002032" y="2730176"/>
                <a:ext cx="663256" cy="274490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二等辺三角形 515">
                <a:extLst>
                  <a:ext uri="{FF2B5EF4-FFF2-40B4-BE49-F238E27FC236}">
                    <a16:creationId xmlns:a16="http://schemas.microsoft.com/office/drawing/2014/main" id="{95B6E2AB-B904-4E75-B3C6-0A81269F0F23}"/>
                  </a:ext>
                </a:extLst>
              </p:cNvPr>
              <p:cNvSpPr/>
              <p:nvPr/>
            </p:nvSpPr>
            <p:spPr bwMode="auto">
              <a:xfrm>
                <a:off x="1074264" y="2789964"/>
                <a:ext cx="518792" cy="214702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二等辺三角形 516">
                <a:extLst>
                  <a:ext uri="{FF2B5EF4-FFF2-40B4-BE49-F238E27FC236}">
                    <a16:creationId xmlns:a16="http://schemas.microsoft.com/office/drawing/2014/main" id="{A225627D-F66D-42FB-B05B-F699A908B583}"/>
                  </a:ext>
                </a:extLst>
              </p:cNvPr>
              <p:cNvSpPr/>
              <p:nvPr/>
            </p:nvSpPr>
            <p:spPr bwMode="auto">
              <a:xfrm>
                <a:off x="2371251" y="2730176"/>
                <a:ext cx="663256" cy="274490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二等辺三角形 517">
                <a:extLst>
                  <a:ext uri="{FF2B5EF4-FFF2-40B4-BE49-F238E27FC236}">
                    <a16:creationId xmlns:a16="http://schemas.microsoft.com/office/drawing/2014/main" id="{77C0D6C3-3CC0-4BC8-8D53-5CE1736B7C61}"/>
                  </a:ext>
                </a:extLst>
              </p:cNvPr>
              <p:cNvSpPr/>
              <p:nvPr/>
            </p:nvSpPr>
            <p:spPr bwMode="auto">
              <a:xfrm>
                <a:off x="2443483" y="2789964"/>
                <a:ext cx="518792" cy="214702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DD3FC7CA-8843-48CE-8357-BC72D3D7B830}"/>
                  </a:ext>
                </a:extLst>
              </p:cNvPr>
              <p:cNvSpPr/>
              <p:nvPr/>
            </p:nvSpPr>
            <p:spPr bwMode="auto">
              <a:xfrm>
                <a:off x="1442609" y="2651600"/>
                <a:ext cx="210660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284CC511-0DF9-4DD3-9C85-CC1AF1F3E110}"/>
                  </a:ext>
                </a:extLst>
              </p:cNvPr>
              <p:cNvSpPr/>
              <p:nvPr/>
            </p:nvSpPr>
            <p:spPr bwMode="auto">
              <a:xfrm>
                <a:off x="2378314" y="2651600"/>
                <a:ext cx="210660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BB46943-7ADD-4095-8DE5-A1EDB4103502}"/>
                  </a:ext>
                </a:extLst>
              </p:cNvPr>
              <p:cNvSpPr/>
              <p:nvPr/>
            </p:nvSpPr>
            <p:spPr bwMode="auto">
              <a:xfrm>
                <a:off x="1768001" y="2651600"/>
                <a:ext cx="210660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0B8B9C4F-546E-409F-8758-AAF502312466}"/>
                  </a:ext>
                </a:extLst>
              </p:cNvPr>
              <p:cNvSpPr/>
              <p:nvPr/>
            </p:nvSpPr>
            <p:spPr bwMode="auto">
              <a:xfrm>
                <a:off x="2070224" y="2651600"/>
                <a:ext cx="210660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C1E85370-60F2-4D41-829C-09379BEC6DCE}"/>
                  </a:ext>
                </a:extLst>
              </p:cNvPr>
              <p:cNvSpPr/>
              <p:nvPr/>
            </p:nvSpPr>
            <p:spPr bwMode="auto">
              <a:xfrm>
                <a:off x="1621951" y="1953100"/>
                <a:ext cx="174257" cy="117644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E29E63E-8897-40D5-9F94-437674EBFAD2}"/>
                  </a:ext>
                </a:extLst>
              </p:cNvPr>
              <p:cNvSpPr/>
              <p:nvPr/>
            </p:nvSpPr>
            <p:spPr bwMode="auto">
              <a:xfrm>
                <a:off x="1914012" y="1953100"/>
                <a:ext cx="174257" cy="117644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05813CBF-6320-4CE5-829B-11ED5D39F37B}"/>
                  </a:ext>
                </a:extLst>
              </p:cNvPr>
              <p:cNvSpPr/>
              <p:nvPr/>
            </p:nvSpPr>
            <p:spPr bwMode="auto">
              <a:xfrm>
                <a:off x="2225799" y="1953100"/>
                <a:ext cx="174257" cy="117644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二等辺三角形 525">
                <a:extLst>
                  <a:ext uri="{FF2B5EF4-FFF2-40B4-BE49-F238E27FC236}">
                    <a16:creationId xmlns:a16="http://schemas.microsoft.com/office/drawing/2014/main" id="{67D3F860-022C-44E5-AAF1-F1D53C4559D8}"/>
                  </a:ext>
                </a:extLst>
              </p:cNvPr>
              <p:cNvSpPr/>
              <p:nvPr/>
            </p:nvSpPr>
            <p:spPr bwMode="auto">
              <a:xfrm>
                <a:off x="1501930" y="2055083"/>
                <a:ext cx="1006484" cy="416536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二等辺三角形 526">
                <a:extLst>
                  <a:ext uri="{FF2B5EF4-FFF2-40B4-BE49-F238E27FC236}">
                    <a16:creationId xmlns:a16="http://schemas.microsoft.com/office/drawing/2014/main" id="{94CB0A9A-BF27-4841-A061-585D3100700E}"/>
                  </a:ext>
                </a:extLst>
              </p:cNvPr>
              <p:cNvSpPr/>
              <p:nvPr/>
            </p:nvSpPr>
            <p:spPr bwMode="auto">
              <a:xfrm>
                <a:off x="1590994" y="2134965"/>
                <a:ext cx="828356" cy="342818"/>
              </a:xfrm>
              <a:prstGeom prst="triangl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台形 527">
                <a:extLst>
                  <a:ext uri="{FF2B5EF4-FFF2-40B4-BE49-F238E27FC236}">
                    <a16:creationId xmlns:a16="http://schemas.microsoft.com/office/drawing/2014/main" id="{C15FBC75-6BDA-483E-8BD3-1060204C3CE8}"/>
                  </a:ext>
                </a:extLst>
              </p:cNvPr>
              <p:cNvSpPr/>
              <p:nvPr/>
            </p:nvSpPr>
            <p:spPr bwMode="auto">
              <a:xfrm>
                <a:off x="1192310" y="2419635"/>
                <a:ext cx="1625726" cy="150574"/>
              </a:xfrm>
              <a:prstGeom prst="trapezoid">
                <a:avLst>
                  <a:gd name="adj" fmla="val 78670"/>
                </a:avLst>
              </a:prstGeom>
              <a:pattFill prst="dkVert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8553B865-9730-4525-B3F4-F0F1A3F56341}"/>
                  </a:ext>
                </a:extLst>
              </p:cNvPr>
              <p:cNvSpPr/>
              <p:nvPr/>
            </p:nvSpPr>
            <p:spPr bwMode="auto">
              <a:xfrm>
                <a:off x="1172580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BB2AE3C4-1D3B-431F-B335-7A6464B6A884}"/>
                  </a:ext>
                </a:extLst>
              </p:cNvPr>
              <p:cNvSpPr/>
              <p:nvPr/>
            </p:nvSpPr>
            <p:spPr bwMode="auto">
              <a:xfrm>
                <a:off x="1421817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C4209B4-C0C2-4AE8-8DA4-69E8CA03CE0A}"/>
                  </a:ext>
                </a:extLst>
              </p:cNvPr>
              <p:cNvSpPr/>
              <p:nvPr/>
            </p:nvSpPr>
            <p:spPr bwMode="auto">
              <a:xfrm>
                <a:off x="1671054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B3A13218-9165-4CD6-A447-E87DAC31A03B}"/>
                  </a:ext>
                </a:extLst>
              </p:cNvPr>
              <p:cNvSpPr/>
              <p:nvPr/>
            </p:nvSpPr>
            <p:spPr bwMode="auto">
              <a:xfrm>
                <a:off x="1920291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94F7C091-3BBA-40E6-B7A4-6D3042FC2F13}"/>
                  </a:ext>
                </a:extLst>
              </p:cNvPr>
              <p:cNvSpPr/>
              <p:nvPr/>
            </p:nvSpPr>
            <p:spPr bwMode="auto">
              <a:xfrm>
                <a:off x="2169528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CD40FD2A-E18F-4BBB-92CA-6634DCD7BF69}"/>
                  </a:ext>
                </a:extLst>
              </p:cNvPr>
              <p:cNvSpPr/>
              <p:nvPr/>
            </p:nvSpPr>
            <p:spPr bwMode="auto">
              <a:xfrm>
                <a:off x="2418765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5D84CD97-C91D-4C9D-A06D-775409FA336A}"/>
                  </a:ext>
                </a:extLst>
              </p:cNvPr>
              <p:cNvSpPr/>
              <p:nvPr/>
            </p:nvSpPr>
            <p:spPr bwMode="auto">
              <a:xfrm>
                <a:off x="2668004" y="3118325"/>
                <a:ext cx="148385" cy="142220"/>
              </a:xfrm>
              <a:custGeom>
                <a:avLst/>
                <a:gdLst>
                  <a:gd name="connsiteX0" fmla="*/ 120650 w 210660"/>
                  <a:gd name="connsiteY0" fmla="*/ 0 h 142220"/>
                  <a:gd name="connsiteX1" fmla="*/ 210660 w 210660"/>
                  <a:gd name="connsiteY1" fmla="*/ 0 h 142220"/>
                  <a:gd name="connsiteX2" fmla="*/ 210660 w 210660"/>
                  <a:gd name="connsiteY2" fmla="*/ 142220 h 142220"/>
                  <a:gd name="connsiteX3" fmla="*/ 120650 w 210660"/>
                  <a:gd name="connsiteY3" fmla="*/ 142220 h 142220"/>
                  <a:gd name="connsiteX4" fmla="*/ 0 w 210660"/>
                  <a:gd name="connsiteY4" fmla="*/ 0 h 142220"/>
                  <a:gd name="connsiteX5" fmla="*/ 90010 w 210660"/>
                  <a:gd name="connsiteY5" fmla="*/ 0 h 142220"/>
                  <a:gd name="connsiteX6" fmla="*/ 90010 w 210660"/>
                  <a:gd name="connsiteY6" fmla="*/ 142220 h 142220"/>
                  <a:gd name="connsiteX7" fmla="*/ 0 w 210660"/>
                  <a:gd name="connsiteY7" fmla="*/ 142220 h 1422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0660" h="142220">
                    <a:moveTo>
                      <a:pt x="120650" y="0"/>
                    </a:moveTo>
                    <a:lnTo>
                      <a:pt x="210660" y="0"/>
                    </a:lnTo>
                    <a:lnTo>
                      <a:pt x="210660" y="142220"/>
                    </a:lnTo>
                    <a:lnTo>
                      <a:pt x="120650" y="142220"/>
                    </a:lnTo>
                    <a:close/>
                    <a:moveTo>
                      <a:pt x="0" y="0"/>
                    </a:moveTo>
                    <a:lnTo>
                      <a:pt x="90010" y="0"/>
                    </a:lnTo>
                    <a:lnTo>
                      <a:pt x="90010" y="142220"/>
                    </a:lnTo>
                    <a:lnTo>
                      <a:pt x="0" y="14222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92" name="二等辺三角形 491">
              <a:extLst>
                <a:ext uri="{FF2B5EF4-FFF2-40B4-BE49-F238E27FC236}">
                  <a16:creationId xmlns:a16="http://schemas.microsoft.com/office/drawing/2014/main" id="{B85DAAD1-D5A2-4779-BAF9-8AE0EDD9DAED}"/>
                </a:ext>
              </a:extLst>
            </p:cNvPr>
            <p:cNvSpPr/>
            <p:nvPr/>
          </p:nvSpPr>
          <p:spPr bwMode="auto">
            <a:xfrm>
              <a:off x="1956786" y="1664804"/>
              <a:ext cx="88708" cy="45720"/>
            </a:xfrm>
            <a:prstGeom prst="triangle">
              <a:avLst/>
            </a:prstGeom>
            <a:pattFill prst="dkVert">
              <a:fgClr>
                <a:srgbClr val="C0000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3" name="二等辺三角形 492">
              <a:extLst>
                <a:ext uri="{FF2B5EF4-FFF2-40B4-BE49-F238E27FC236}">
                  <a16:creationId xmlns:a16="http://schemas.microsoft.com/office/drawing/2014/main" id="{4736981E-8908-4F52-B3D4-04F4B26FEFA7}"/>
                </a:ext>
              </a:extLst>
            </p:cNvPr>
            <p:cNvSpPr/>
            <p:nvPr/>
          </p:nvSpPr>
          <p:spPr bwMode="auto">
            <a:xfrm>
              <a:off x="1956786" y="2181535"/>
              <a:ext cx="88708" cy="45720"/>
            </a:xfrm>
            <a:prstGeom prst="triangle">
              <a:avLst/>
            </a:prstGeom>
            <a:pattFill prst="dkVert">
              <a:fgClr>
                <a:srgbClr val="C0000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二等辺三角形 493">
              <a:extLst>
                <a:ext uri="{FF2B5EF4-FFF2-40B4-BE49-F238E27FC236}">
                  <a16:creationId xmlns:a16="http://schemas.microsoft.com/office/drawing/2014/main" id="{683F7262-6973-4B4A-A18D-8AD79AD93524}"/>
                </a:ext>
              </a:extLst>
            </p:cNvPr>
            <p:cNvSpPr/>
            <p:nvPr/>
          </p:nvSpPr>
          <p:spPr bwMode="auto">
            <a:xfrm>
              <a:off x="1287654" y="2833997"/>
              <a:ext cx="88708" cy="45720"/>
            </a:xfrm>
            <a:prstGeom prst="triangle">
              <a:avLst/>
            </a:prstGeom>
            <a:pattFill prst="dkVert">
              <a:fgClr>
                <a:srgbClr val="C0000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5" name="二等辺三角形 494">
              <a:extLst>
                <a:ext uri="{FF2B5EF4-FFF2-40B4-BE49-F238E27FC236}">
                  <a16:creationId xmlns:a16="http://schemas.microsoft.com/office/drawing/2014/main" id="{D669AB9B-27BD-4A2A-8C94-35E64D79EB4E}"/>
                </a:ext>
              </a:extLst>
            </p:cNvPr>
            <p:cNvSpPr/>
            <p:nvPr/>
          </p:nvSpPr>
          <p:spPr bwMode="auto">
            <a:xfrm>
              <a:off x="2659254" y="2833997"/>
              <a:ext cx="88708" cy="45720"/>
            </a:xfrm>
            <a:prstGeom prst="triangle">
              <a:avLst/>
            </a:prstGeom>
            <a:pattFill prst="dkVert">
              <a:fgClr>
                <a:srgbClr val="C00000"/>
              </a:fgClr>
              <a:bgClr>
                <a:schemeClr val="tx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82990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208</Words>
  <Application>Microsoft Office PowerPoint</Application>
  <PresentationFormat>A4 210 x 297 mm</PresentationFormat>
  <Paragraphs>65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pptxe84_現存天守一覧マップ</dc:title>
  <dc:subject>pptxe84_現存天守一覧マップ</dc:subject>
  <dc:creator>でじけろお</dc:creator>
  <cp:revision>1</cp:revision>
  <dcterms:created xsi:type="dcterms:W3CDTF">2018-05-20T00:31:01Z</dcterms:created>
  <dcterms:modified xsi:type="dcterms:W3CDTF">2020-09-18T07:10:08Z</dcterms:modified>
  <cp:version>1</cp:version>
</cp:coreProperties>
</file>